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2" r:id="rId1"/>
  </p:sldMasterIdLst>
  <p:notesMasterIdLst>
    <p:notesMasterId r:id="rId19"/>
  </p:notesMasterIdLst>
  <p:sldIdLst>
    <p:sldId id="256" r:id="rId2"/>
    <p:sldId id="259" r:id="rId3"/>
    <p:sldId id="390" r:id="rId4"/>
    <p:sldId id="263" r:id="rId5"/>
    <p:sldId id="391" r:id="rId6"/>
    <p:sldId id="393" r:id="rId7"/>
    <p:sldId id="396" r:id="rId8"/>
    <p:sldId id="411" r:id="rId9"/>
    <p:sldId id="431" r:id="rId10"/>
    <p:sldId id="433" r:id="rId11"/>
    <p:sldId id="435" r:id="rId12"/>
    <p:sldId id="439" r:id="rId13"/>
    <p:sldId id="436" r:id="rId14"/>
    <p:sldId id="437" r:id="rId15"/>
    <p:sldId id="440" r:id="rId16"/>
    <p:sldId id="438" r:id="rId17"/>
    <p:sldId id="275" r:id="rId18"/>
  </p:sldIdLst>
  <p:sldSz cx="9144000" cy="6858000" type="screen4x3"/>
  <p:notesSz cx="6858000" cy="9144000"/>
  <p:embeddedFontLst>
    <p:embeddedFont>
      <p:font typeface="Avenir Next Condensed" panose="020B0506020202020204" pitchFamily="34" charset="0"/>
      <p:regular r:id="rId20"/>
      <p:bold r:id="rId21"/>
      <p:italic r:id="rId22"/>
      <p:boldItalic r:id="rId23"/>
    </p:embeddedFont>
    <p:embeddedFont>
      <p:font typeface="Calibri" panose="020F0502020204030204" pitchFamily="34" charset="0"/>
      <p:regular r:id="rId24"/>
      <p:bold r:id="rId25"/>
      <p:italic r:id="rId26"/>
      <p:boldItalic r:id="rId2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0C76221-8C40-4207-B277-DC44A8F447D8}">
  <a:tblStyle styleId="{80C76221-8C40-4207-B277-DC44A8F447D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489"/>
    <p:restoredTop sz="94609"/>
  </p:normalViewPr>
  <p:slideViewPr>
    <p:cSldViewPr snapToGrid="0">
      <p:cViewPr varScale="1">
        <p:scale>
          <a:sx n="151" d="100"/>
          <a:sy n="151" d="100"/>
        </p:scale>
        <p:origin x="1136"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font" Target="fonts/font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notesMaster" Target="notesMasters/notesMaster1.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1" name="Google Shape;251;p1: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2"/>
        <p:cNvGrpSpPr/>
        <p:nvPr/>
      </p:nvGrpSpPr>
      <p:grpSpPr>
        <a:xfrm>
          <a:off x="0" y="0"/>
          <a:ext cx="0" cy="0"/>
          <a:chOff x="0" y="0"/>
          <a:chExt cx="0" cy="0"/>
        </a:xfrm>
      </p:grpSpPr>
      <p:sp>
        <p:nvSpPr>
          <p:cNvPr id="1333" name="Google Shape;1333;g62cac30cc9_1_298: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4" name="Google Shape;1334;g62cac30cc9_1_29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35" name="Google Shape;1335;g62cac30cc9_1_29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10</a:t>
            </a:fld>
            <a:endParaRPr/>
          </a:p>
        </p:txBody>
      </p:sp>
    </p:spTree>
    <p:extLst>
      <p:ext uri="{BB962C8B-B14F-4D97-AF65-F5344CB8AC3E}">
        <p14:creationId xmlns:p14="http://schemas.microsoft.com/office/powerpoint/2010/main" val="10963348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2"/>
        <p:cNvGrpSpPr/>
        <p:nvPr/>
      </p:nvGrpSpPr>
      <p:grpSpPr>
        <a:xfrm>
          <a:off x="0" y="0"/>
          <a:ext cx="0" cy="0"/>
          <a:chOff x="0" y="0"/>
          <a:chExt cx="0" cy="0"/>
        </a:xfrm>
      </p:grpSpPr>
      <p:sp>
        <p:nvSpPr>
          <p:cNvPr id="1333" name="Google Shape;1333;g62cac30cc9_1_298: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4" name="Google Shape;1334;g62cac30cc9_1_29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35" name="Google Shape;1335;g62cac30cc9_1_29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11</a:t>
            </a:fld>
            <a:endParaRPr/>
          </a:p>
        </p:txBody>
      </p:sp>
    </p:spTree>
    <p:extLst>
      <p:ext uri="{BB962C8B-B14F-4D97-AF65-F5344CB8AC3E}">
        <p14:creationId xmlns:p14="http://schemas.microsoft.com/office/powerpoint/2010/main" val="31132561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2"/>
        <p:cNvGrpSpPr/>
        <p:nvPr/>
      </p:nvGrpSpPr>
      <p:grpSpPr>
        <a:xfrm>
          <a:off x="0" y="0"/>
          <a:ext cx="0" cy="0"/>
          <a:chOff x="0" y="0"/>
          <a:chExt cx="0" cy="0"/>
        </a:xfrm>
      </p:grpSpPr>
      <p:sp>
        <p:nvSpPr>
          <p:cNvPr id="1333" name="Google Shape;1333;g62cac30cc9_1_298: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4" name="Google Shape;1334;g62cac30cc9_1_29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35" name="Google Shape;1335;g62cac30cc9_1_29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12</a:t>
            </a:fld>
            <a:endParaRPr/>
          </a:p>
        </p:txBody>
      </p:sp>
    </p:spTree>
    <p:extLst>
      <p:ext uri="{BB962C8B-B14F-4D97-AF65-F5344CB8AC3E}">
        <p14:creationId xmlns:p14="http://schemas.microsoft.com/office/powerpoint/2010/main" val="37336558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2"/>
        <p:cNvGrpSpPr/>
        <p:nvPr/>
      </p:nvGrpSpPr>
      <p:grpSpPr>
        <a:xfrm>
          <a:off x="0" y="0"/>
          <a:ext cx="0" cy="0"/>
          <a:chOff x="0" y="0"/>
          <a:chExt cx="0" cy="0"/>
        </a:xfrm>
      </p:grpSpPr>
      <p:sp>
        <p:nvSpPr>
          <p:cNvPr id="1333" name="Google Shape;1333;g62cac30cc9_1_298: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4" name="Google Shape;1334;g62cac30cc9_1_29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35" name="Google Shape;1335;g62cac30cc9_1_29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13</a:t>
            </a:fld>
            <a:endParaRPr/>
          </a:p>
        </p:txBody>
      </p:sp>
    </p:spTree>
    <p:extLst>
      <p:ext uri="{BB962C8B-B14F-4D97-AF65-F5344CB8AC3E}">
        <p14:creationId xmlns:p14="http://schemas.microsoft.com/office/powerpoint/2010/main" val="40373117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2"/>
        <p:cNvGrpSpPr/>
        <p:nvPr/>
      </p:nvGrpSpPr>
      <p:grpSpPr>
        <a:xfrm>
          <a:off x="0" y="0"/>
          <a:ext cx="0" cy="0"/>
          <a:chOff x="0" y="0"/>
          <a:chExt cx="0" cy="0"/>
        </a:xfrm>
      </p:grpSpPr>
      <p:sp>
        <p:nvSpPr>
          <p:cNvPr id="1333" name="Google Shape;1333;g62cac30cc9_1_298: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4" name="Google Shape;1334;g62cac30cc9_1_29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35" name="Google Shape;1335;g62cac30cc9_1_29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14</a:t>
            </a:fld>
            <a:endParaRPr/>
          </a:p>
        </p:txBody>
      </p:sp>
    </p:spTree>
    <p:extLst>
      <p:ext uri="{BB962C8B-B14F-4D97-AF65-F5344CB8AC3E}">
        <p14:creationId xmlns:p14="http://schemas.microsoft.com/office/powerpoint/2010/main" val="37214786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2"/>
        <p:cNvGrpSpPr/>
        <p:nvPr/>
      </p:nvGrpSpPr>
      <p:grpSpPr>
        <a:xfrm>
          <a:off x="0" y="0"/>
          <a:ext cx="0" cy="0"/>
          <a:chOff x="0" y="0"/>
          <a:chExt cx="0" cy="0"/>
        </a:xfrm>
      </p:grpSpPr>
      <p:sp>
        <p:nvSpPr>
          <p:cNvPr id="1333" name="Google Shape;1333;g62cac30cc9_1_298: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4" name="Google Shape;1334;g62cac30cc9_1_29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35" name="Google Shape;1335;g62cac30cc9_1_29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15</a:t>
            </a:fld>
            <a:endParaRPr/>
          </a:p>
        </p:txBody>
      </p:sp>
    </p:spTree>
    <p:extLst>
      <p:ext uri="{BB962C8B-B14F-4D97-AF65-F5344CB8AC3E}">
        <p14:creationId xmlns:p14="http://schemas.microsoft.com/office/powerpoint/2010/main" val="22668413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2"/>
        <p:cNvGrpSpPr/>
        <p:nvPr/>
      </p:nvGrpSpPr>
      <p:grpSpPr>
        <a:xfrm>
          <a:off x="0" y="0"/>
          <a:ext cx="0" cy="0"/>
          <a:chOff x="0" y="0"/>
          <a:chExt cx="0" cy="0"/>
        </a:xfrm>
      </p:grpSpPr>
      <p:sp>
        <p:nvSpPr>
          <p:cNvPr id="1333" name="Google Shape;1333;g62cac30cc9_1_298: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4" name="Google Shape;1334;g62cac30cc9_1_29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35" name="Google Shape;1335;g62cac30cc9_1_29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16</a:t>
            </a:fld>
            <a:endParaRPr/>
          </a:p>
        </p:txBody>
      </p:sp>
    </p:spTree>
    <p:extLst>
      <p:ext uri="{BB962C8B-B14F-4D97-AF65-F5344CB8AC3E}">
        <p14:creationId xmlns:p14="http://schemas.microsoft.com/office/powerpoint/2010/main" val="34412718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Thank you all for the attention. Now I am glad to take questions.</a:t>
            </a:r>
          </a:p>
        </p:txBody>
      </p:sp>
      <p:sp>
        <p:nvSpPr>
          <p:cNvPr id="4" name="Slide Number Placeholder 3"/>
          <p:cNvSpPr>
            <a:spLocks noGrp="1"/>
          </p:cNvSpPr>
          <p:nvPr>
            <p:ph type="sldNum" sz="quarter" idx="10"/>
          </p:nvPr>
        </p:nvSpPr>
        <p:spPr/>
        <p:txBody>
          <a:bodyPr/>
          <a:lstStyle/>
          <a:p>
            <a:fld id="{EF92C141-836B-3641-BAD9-D53CFFA575DB}" type="slidenum">
              <a:rPr lang="en-US" smtClean="0"/>
              <a:t>17</a:t>
            </a:fld>
            <a:endParaRPr lang="en-US"/>
          </a:p>
        </p:txBody>
      </p:sp>
    </p:spTree>
    <p:extLst>
      <p:ext uri="{BB962C8B-B14F-4D97-AF65-F5344CB8AC3E}">
        <p14:creationId xmlns:p14="http://schemas.microsoft.com/office/powerpoint/2010/main" val="1544201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p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92" name="Google Shape;292;p9: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As we all know, ML-driven security systems output their predictions with explanations. And they need to make critical decisions, for example,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As we can imagine, without explanation of its predictions, security analysts may not trust an ML-driven security system. To make it even worse, when this model makes mistakes, It is hard for security analysts to diagnose the root cause and take proper actions to fix the errors without model explanations.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Due the all these defects, security analysts may not be willing to use ML in reality.</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50s</a:t>
            </a:r>
          </a:p>
        </p:txBody>
      </p:sp>
    </p:spTree>
    <p:extLst>
      <p:ext uri="{BB962C8B-B14F-4D97-AF65-F5344CB8AC3E}">
        <p14:creationId xmlns:p14="http://schemas.microsoft.com/office/powerpoint/2010/main" val="6821600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g62e15d445a_0_57: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7" name="Google Shape;337;g62e15d445a_0_5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8" name="Google Shape;338;g62e15d445a_0_5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g62e15d445a_0_57: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7" name="Google Shape;337;g62e15d445a_0_5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8" name="Google Shape;338;g62e15d445a_0_5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5</a:t>
            </a:fld>
            <a:endParaRPr/>
          </a:p>
        </p:txBody>
      </p:sp>
    </p:spTree>
    <p:extLst>
      <p:ext uri="{BB962C8B-B14F-4D97-AF65-F5344CB8AC3E}">
        <p14:creationId xmlns:p14="http://schemas.microsoft.com/office/powerpoint/2010/main" val="40682295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2"/>
        <p:cNvGrpSpPr/>
        <p:nvPr/>
      </p:nvGrpSpPr>
      <p:grpSpPr>
        <a:xfrm>
          <a:off x="0" y="0"/>
          <a:ext cx="0" cy="0"/>
          <a:chOff x="0" y="0"/>
          <a:chExt cx="0" cy="0"/>
        </a:xfrm>
      </p:grpSpPr>
      <p:sp>
        <p:nvSpPr>
          <p:cNvPr id="913" name="Google Shape;913;g62cac30cc9_1_30: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4" name="Google Shape;914;g62cac30cc9_1_3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lnSpc>
                <a:spcPct val="90000"/>
              </a:lnSpc>
              <a:spcBef>
                <a:spcPts val="1000"/>
              </a:spcBef>
              <a:spcAft>
                <a:spcPts val="0"/>
              </a:spcAft>
              <a:buNone/>
            </a:pPr>
            <a:r>
              <a:rPr lang="en-US"/>
              <a:t>Black-box techniques - models that are stored on the cloud.</a:t>
            </a:r>
            <a:endParaRPr/>
          </a:p>
        </p:txBody>
      </p:sp>
      <p:sp>
        <p:nvSpPr>
          <p:cNvPr id="915" name="Google Shape;915;g62cac30cc9_1_3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a:t>
            </a:fld>
            <a:endParaRPr/>
          </a:p>
        </p:txBody>
      </p:sp>
    </p:spTree>
    <p:extLst>
      <p:ext uri="{BB962C8B-B14F-4D97-AF65-F5344CB8AC3E}">
        <p14:creationId xmlns:p14="http://schemas.microsoft.com/office/powerpoint/2010/main" val="25882445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9"/>
        <p:cNvGrpSpPr/>
        <p:nvPr/>
      </p:nvGrpSpPr>
      <p:grpSpPr>
        <a:xfrm>
          <a:off x="0" y="0"/>
          <a:ext cx="0" cy="0"/>
          <a:chOff x="0" y="0"/>
          <a:chExt cx="0" cy="0"/>
        </a:xfrm>
      </p:grpSpPr>
      <p:sp>
        <p:nvSpPr>
          <p:cNvPr id="940" name="Google Shape;940;g621b16e84f_2_171: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1" name="Google Shape;941;g621b16e84f_2_17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42" name="Google Shape;942;g621b16e84f_2_17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7</a:t>
            </a:fld>
            <a:endParaRPr/>
          </a:p>
        </p:txBody>
      </p:sp>
    </p:spTree>
    <p:extLst>
      <p:ext uri="{BB962C8B-B14F-4D97-AF65-F5344CB8AC3E}">
        <p14:creationId xmlns:p14="http://schemas.microsoft.com/office/powerpoint/2010/main" val="35238681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0"/>
        <p:cNvGrpSpPr/>
        <p:nvPr/>
      </p:nvGrpSpPr>
      <p:grpSpPr>
        <a:xfrm>
          <a:off x="0" y="0"/>
          <a:ext cx="0" cy="0"/>
          <a:chOff x="0" y="0"/>
          <a:chExt cx="0" cy="0"/>
        </a:xfrm>
      </p:grpSpPr>
      <p:sp>
        <p:nvSpPr>
          <p:cNvPr id="1101" name="Google Shape;1101;g62cac30cc9_1_8: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2" name="Google Shape;1102;g62cac30cc9_1_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03" name="Google Shape;1103;g62cac30cc9_1_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8</a:t>
            </a:fld>
            <a:endParaRPr/>
          </a:p>
        </p:txBody>
      </p:sp>
    </p:spTree>
    <p:extLst>
      <p:ext uri="{BB962C8B-B14F-4D97-AF65-F5344CB8AC3E}">
        <p14:creationId xmlns:p14="http://schemas.microsoft.com/office/powerpoint/2010/main" val="3552681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2"/>
        <p:cNvGrpSpPr/>
        <p:nvPr/>
      </p:nvGrpSpPr>
      <p:grpSpPr>
        <a:xfrm>
          <a:off x="0" y="0"/>
          <a:ext cx="0" cy="0"/>
          <a:chOff x="0" y="0"/>
          <a:chExt cx="0" cy="0"/>
        </a:xfrm>
      </p:grpSpPr>
      <p:sp>
        <p:nvSpPr>
          <p:cNvPr id="1333" name="Google Shape;1333;g62cac30cc9_1_298: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4" name="Google Shape;1334;g62cac30cc9_1_29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35" name="Google Shape;1335;g62cac30cc9_1_29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a:t>
            </a:fld>
            <a:endParaRPr/>
          </a:p>
        </p:txBody>
      </p:sp>
    </p:spTree>
    <p:extLst>
      <p:ext uri="{BB962C8B-B14F-4D97-AF65-F5344CB8AC3E}">
        <p14:creationId xmlns:p14="http://schemas.microsoft.com/office/powerpoint/2010/main" val="22645038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2"/>
          <p:cNvSpPr txBox="1">
            <a:spLocks noGrp="1"/>
          </p:cNvSpPr>
          <p:nvPr>
            <p:ph type="ctrTitle"/>
          </p:nvPr>
        </p:nvSpPr>
        <p:spPr>
          <a:xfrm>
            <a:off x="1143000" y="1122363"/>
            <a:ext cx="6858000" cy="2387600"/>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Clr>
                <a:schemeClr val="dk1"/>
              </a:buClr>
              <a:buSzPts val="6000"/>
              <a:buFont typeface="Calibri"/>
              <a:buNone/>
              <a:defRPr sz="45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2"/>
          <p:cNvSpPr txBox="1">
            <a:spLocks noGrp="1"/>
          </p:cNvSpPr>
          <p:nvPr>
            <p:ph type="subTitle" idx="1"/>
          </p:nvPr>
        </p:nvSpPr>
        <p:spPr>
          <a:xfrm>
            <a:off x="1143000" y="3602038"/>
            <a:ext cx="6858000" cy="1655762"/>
          </a:xfrm>
          <a:prstGeom prst="rect">
            <a:avLst/>
          </a:prstGeom>
          <a:noFill/>
          <a:ln>
            <a:noFill/>
          </a:ln>
        </p:spPr>
        <p:txBody>
          <a:bodyPr spcFirstLastPara="1" wrap="square" lIns="91425" tIns="45700" rIns="91425" bIns="45700" anchor="t" anchorCtr="0">
            <a:noAutofit/>
          </a:bodyPr>
          <a:lstStyle>
            <a:lvl1pPr lvl="0" algn="ctr">
              <a:lnSpc>
                <a:spcPct val="90000"/>
              </a:lnSpc>
              <a:spcBef>
                <a:spcPts val="750"/>
              </a:spcBef>
              <a:spcAft>
                <a:spcPts val="0"/>
              </a:spcAft>
              <a:buClr>
                <a:schemeClr val="dk1"/>
              </a:buClr>
              <a:buSzPts val="2400"/>
              <a:buNone/>
              <a:defRPr sz="1800"/>
            </a:lvl1pPr>
            <a:lvl2pPr lvl="1" algn="ctr">
              <a:lnSpc>
                <a:spcPct val="90000"/>
              </a:lnSpc>
              <a:spcBef>
                <a:spcPts val="375"/>
              </a:spcBef>
              <a:spcAft>
                <a:spcPts val="0"/>
              </a:spcAft>
              <a:buClr>
                <a:schemeClr val="dk1"/>
              </a:buClr>
              <a:buSzPts val="2000"/>
              <a:buNone/>
              <a:defRPr sz="1500"/>
            </a:lvl2pPr>
            <a:lvl3pPr lvl="2" algn="ctr">
              <a:lnSpc>
                <a:spcPct val="90000"/>
              </a:lnSpc>
              <a:spcBef>
                <a:spcPts val="375"/>
              </a:spcBef>
              <a:spcAft>
                <a:spcPts val="0"/>
              </a:spcAft>
              <a:buClr>
                <a:schemeClr val="dk1"/>
              </a:buClr>
              <a:buSzPts val="1800"/>
              <a:buNone/>
              <a:defRPr sz="1350"/>
            </a:lvl3pPr>
            <a:lvl4pPr lvl="3" algn="ctr">
              <a:lnSpc>
                <a:spcPct val="90000"/>
              </a:lnSpc>
              <a:spcBef>
                <a:spcPts val="375"/>
              </a:spcBef>
              <a:spcAft>
                <a:spcPts val="0"/>
              </a:spcAft>
              <a:buClr>
                <a:schemeClr val="dk1"/>
              </a:buClr>
              <a:buSzPts val="1600"/>
              <a:buNone/>
              <a:defRPr sz="1200"/>
            </a:lvl4pPr>
            <a:lvl5pPr lvl="4" algn="ctr">
              <a:lnSpc>
                <a:spcPct val="90000"/>
              </a:lnSpc>
              <a:spcBef>
                <a:spcPts val="375"/>
              </a:spcBef>
              <a:spcAft>
                <a:spcPts val="0"/>
              </a:spcAft>
              <a:buClr>
                <a:schemeClr val="dk1"/>
              </a:buClr>
              <a:buSzPts val="1600"/>
              <a:buNone/>
              <a:defRPr sz="1200"/>
            </a:lvl5pPr>
            <a:lvl6pPr lvl="5" algn="ctr">
              <a:lnSpc>
                <a:spcPct val="90000"/>
              </a:lnSpc>
              <a:spcBef>
                <a:spcPts val="375"/>
              </a:spcBef>
              <a:spcAft>
                <a:spcPts val="0"/>
              </a:spcAft>
              <a:buClr>
                <a:schemeClr val="dk1"/>
              </a:buClr>
              <a:buSzPts val="1600"/>
              <a:buNone/>
              <a:defRPr sz="1200"/>
            </a:lvl6pPr>
            <a:lvl7pPr lvl="6" algn="ctr">
              <a:lnSpc>
                <a:spcPct val="90000"/>
              </a:lnSpc>
              <a:spcBef>
                <a:spcPts val="375"/>
              </a:spcBef>
              <a:spcAft>
                <a:spcPts val="0"/>
              </a:spcAft>
              <a:buClr>
                <a:schemeClr val="dk1"/>
              </a:buClr>
              <a:buSzPts val="1600"/>
              <a:buNone/>
              <a:defRPr sz="1200"/>
            </a:lvl7pPr>
            <a:lvl8pPr lvl="7" algn="ctr">
              <a:lnSpc>
                <a:spcPct val="90000"/>
              </a:lnSpc>
              <a:spcBef>
                <a:spcPts val="375"/>
              </a:spcBef>
              <a:spcAft>
                <a:spcPts val="0"/>
              </a:spcAft>
              <a:buClr>
                <a:schemeClr val="dk1"/>
              </a:buClr>
              <a:buSzPts val="1600"/>
              <a:buNone/>
              <a:defRPr sz="1200"/>
            </a:lvl8pPr>
            <a:lvl9pPr lvl="8" algn="ctr">
              <a:lnSpc>
                <a:spcPct val="90000"/>
              </a:lnSpc>
              <a:spcBef>
                <a:spcPts val="375"/>
              </a:spcBef>
              <a:spcAft>
                <a:spcPts val="0"/>
              </a:spcAft>
              <a:buClr>
                <a:schemeClr val="dk1"/>
              </a:buClr>
              <a:buSzPts val="1600"/>
              <a:buNone/>
              <a:defRPr sz="1200"/>
            </a:lvl9pPr>
          </a:lstStyle>
          <a:p>
            <a:endParaRPr/>
          </a:p>
        </p:txBody>
      </p:sp>
      <p:sp>
        <p:nvSpPr>
          <p:cNvPr id="18" name="Google Shape;18;p2"/>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2"/>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2"/>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12"/>
          <p:cNvSpPr txBox="1">
            <a:spLocks noGrp="1"/>
          </p:cNvSpPr>
          <p:nvPr>
            <p:ph type="title"/>
          </p:nvPr>
        </p:nvSpPr>
        <p:spPr>
          <a:xfrm rot="5400000">
            <a:off x="4623594" y="2285207"/>
            <a:ext cx="5811838" cy="1971675"/>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12"/>
          <p:cNvSpPr txBox="1">
            <a:spLocks noGrp="1"/>
          </p:cNvSpPr>
          <p:nvPr>
            <p:ph type="body" idx="1"/>
          </p:nvPr>
        </p:nvSpPr>
        <p:spPr>
          <a:xfrm rot="5400000">
            <a:off x="623093" y="370681"/>
            <a:ext cx="5811838" cy="5800725"/>
          </a:xfrm>
          <a:prstGeom prst="rect">
            <a:avLst/>
          </a:prstGeom>
          <a:noFill/>
          <a:ln>
            <a:noFill/>
          </a:ln>
        </p:spPr>
        <p:txBody>
          <a:bodyPr spcFirstLastPara="1" wrap="square" lIns="91425" tIns="45700" rIns="91425" bIns="45700" anchor="t" anchorCtr="0">
            <a:noAutofit/>
          </a:bodyPr>
          <a:lstStyle>
            <a:lvl1pPr marL="342900" lvl="0" indent="-257175" algn="l">
              <a:lnSpc>
                <a:spcPct val="90000"/>
              </a:lnSpc>
              <a:spcBef>
                <a:spcPts val="750"/>
              </a:spcBef>
              <a:spcAft>
                <a:spcPts val="0"/>
              </a:spcAft>
              <a:buClr>
                <a:schemeClr val="dk1"/>
              </a:buClr>
              <a:buSzPts val="1800"/>
              <a:buChar char="•"/>
              <a:defRPr/>
            </a:lvl1pPr>
            <a:lvl2pPr marL="685800" lvl="1" indent="-257175" algn="l">
              <a:lnSpc>
                <a:spcPct val="90000"/>
              </a:lnSpc>
              <a:spcBef>
                <a:spcPts val="375"/>
              </a:spcBef>
              <a:spcAft>
                <a:spcPts val="0"/>
              </a:spcAft>
              <a:buClr>
                <a:schemeClr val="dk1"/>
              </a:buClr>
              <a:buSzPts val="1800"/>
              <a:buChar char="•"/>
              <a:defRPr/>
            </a:lvl2pPr>
            <a:lvl3pPr marL="1028700" lvl="2" indent="-257175" algn="l">
              <a:lnSpc>
                <a:spcPct val="90000"/>
              </a:lnSpc>
              <a:spcBef>
                <a:spcPts val="375"/>
              </a:spcBef>
              <a:spcAft>
                <a:spcPts val="0"/>
              </a:spcAft>
              <a:buClr>
                <a:schemeClr val="dk1"/>
              </a:buClr>
              <a:buSzPts val="1800"/>
              <a:buChar char="•"/>
              <a:defRPr/>
            </a:lvl3pPr>
            <a:lvl4pPr marL="1371600" lvl="3" indent="-257175" algn="l">
              <a:lnSpc>
                <a:spcPct val="90000"/>
              </a:lnSpc>
              <a:spcBef>
                <a:spcPts val="375"/>
              </a:spcBef>
              <a:spcAft>
                <a:spcPts val="0"/>
              </a:spcAft>
              <a:buClr>
                <a:schemeClr val="dk1"/>
              </a:buClr>
              <a:buSzPts val="1800"/>
              <a:buChar char="•"/>
              <a:defRPr/>
            </a:lvl4pPr>
            <a:lvl5pPr marL="1714500" lvl="4" indent="-257175" algn="l">
              <a:lnSpc>
                <a:spcPct val="90000"/>
              </a:lnSpc>
              <a:spcBef>
                <a:spcPts val="375"/>
              </a:spcBef>
              <a:spcAft>
                <a:spcPts val="0"/>
              </a:spcAft>
              <a:buClr>
                <a:schemeClr val="dk1"/>
              </a:buClr>
              <a:buSzPts val="180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81" name="Google Shape;81;p12"/>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12"/>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12"/>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header" type="secHead">
  <p:cSld name="1_Section 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867800"/>
            <a:ext cx="8520600" cy="11224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b="0" i="0">
                <a:latin typeface="Avenir Next Condensed" panose="020B0506020202020204" pitchFamily="34" charset="0"/>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dirty="0"/>
          </a:p>
        </p:txBody>
      </p:sp>
      <p:sp>
        <p:nvSpPr>
          <p:cNvPr id="15" name="Google Shape;15;p3"/>
          <p:cNvSpPr txBox="1">
            <a:spLocks noGrp="1"/>
          </p:cNvSpPr>
          <p:nvPr>
            <p:ph type="sldNum" idx="12"/>
          </p:nvPr>
        </p:nvSpPr>
        <p:spPr>
          <a:xfrm>
            <a:off x="8472458" y="6217623"/>
            <a:ext cx="548700" cy="524800"/>
          </a:xfrm>
          <a:prstGeom prst="rect">
            <a:avLst/>
          </a:prstGeom>
        </p:spPr>
        <p:txBody>
          <a:bodyPr spcFirstLastPara="1" wrap="square" lIns="91425" tIns="91425" rIns="91425" bIns="91425" anchor="ctr" anchorCtr="0">
            <a:noAutofit/>
          </a:bodyPr>
          <a:lstStyle>
            <a:lvl1pPr lvl="0">
              <a:buNone/>
              <a:defRPr b="0" i="0">
                <a:latin typeface="Avenir Next Condensed" panose="020B0506020202020204" pitchFamily="34" charset="0"/>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extLst>
      <p:ext uri="{BB962C8B-B14F-4D97-AF65-F5344CB8AC3E}">
        <p14:creationId xmlns:p14="http://schemas.microsoft.com/office/powerpoint/2010/main" val="37188237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3"/>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3"/>
          <p:cNvSpPr txBox="1">
            <a:spLocks noGrp="1"/>
          </p:cNvSpPr>
          <p:nvPr>
            <p:ph type="body" idx="1"/>
          </p:nvPr>
        </p:nvSpPr>
        <p:spPr>
          <a:xfrm>
            <a:off x="628650" y="1825625"/>
            <a:ext cx="7886700" cy="4351338"/>
          </a:xfrm>
          <a:prstGeom prst="rect">
            <a:avLst/>
          </a:prstGeom>
          <a:noFill/>
          <a:ln>
            <a:noFill/>
          </a:ln>
        </p:spPr>
        <p:txBody>
          <a:bodyPr spcFirstLastPara="1" wrap="square" lIns="91425" tIns="45700" rIns="91425" bIns="45700" anchor="t" anchorCtr="0">
            <a:noAutofit/>
          </a:bodyPr>
          <a:lstStyle>
            <a:lvl1pPr marL="342900" lvl="0" indent="-257175" algn="l">
              <a:lnSpc>
                <a:spcPct val="90000"/>
              </a:lnSpc>
              <a:spcBef>
                <a:spcPts val="750"/>
              </a:spcBef>
              <a:spcAft>
                <a:spcPts val="0"/>
              </a:spcAft>
              <a:buClr>
                <a:schemeClr val="dk1"/>
              </a:buClr>
              <a:buSzPts val="1800"/>
              <a:buChar char="•"/>
              <a:defRPr/>
            </a:lvl1pPr>
            <a:lvl2pPr marL="685800" lvl="1" indent="-257175" algn="l">
              <a:lnSpc>
                <a:spcPct val="90000"/>
              </a:lnSpc>
              <a:spcBef>
                <a:spcPts val="375"/>
              </a:spcBef>
              <a:spcAft>
                <a:spcPts val="0"/>
              </a:spcAft>
              <a:buClr>
                <a:schemeClr val="dk1"/>
              </a:buClr>
              <a:buSzPts val="1800"/>
              <a:buChar char="•"/>
              <a:defRPr/>
            </a:lvl2pPr>
            <a:lvl3pPr marL="1028700" lvl="2" indent="-257175" algn="l">
              <a:lnSpc>
                <a:spcPct val="90000"/>
              </a:lnSpc>
              <a:spcBef>
                <a:spcPts val="375"/>
              </a:spcBef>
              <a:spcAft>
                <a:spcPts val="0"/>
              </a:spcAft>
              <a:buClr>
                <a:schemeClr val="dk1"/>
              </a:buClr>
              <a:buSzPts val="1800"/>
              <a:buChar char="•"/>
              <a:defRPr/>
            </a:lvl3pPr>
            <a:lvl4pPr marL="1371600" lvl="3" indent="-257175" algn="l">
              <a:lnSpc>
                <a:spcPct val="90000"/>
              </a:lnSpc>
              <a:spcBef>
                <a:spcPts val="375"/>
              </a:spcBef>
              <a:spcAft>
                <a:spcPts val="0"/>
              </a:spcAft>
              <a:buClr>
                <a:schemeClr val="dk1"/>
              </a:buClr>
              <a:buSzPts val="1800"/>
              <a:buChar char="•"/>
              <a:defRPr/>
            </a:lvl4pPr>
            <a:lvl5pPr marL="1714500" lvl="4" indent="-257175" algn="l">
              <a:lnSpc>
                <a:spcPct val="90000"/>
              </a:lnSpc>
              <a:spcBef>
                <a:spcPts val="375"/>
              </a:spcBef>
              <a:spcAft>
                <a:spcPts val="0"/>
              </a:spcAft>
              <a:buClr>
                <a:schemeClr val="dk1"/>
              </a:buClr>
              <a:buSzPts val="180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24" name="Google Shape;24;p3"/>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3"/>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3"/>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7"/>
        <p:cNvGrpSpPr/>
        <p:nvPr/>
      </p:nvGrpSpPr>
      <p:grpSpPr>
        <a:xfrm>
          <a:off x="0" y="0"/>
          <a:ext cx="0" cy="0"/>
          <a:chOff x="0" y="0"/>
          <a:chExt cx="0" cy="0"/>
        </a:xfrm>
      </p:grpSpPr>
      <p:sp>
        <p:nvSpPr>
          <p:cNvPr id="28" name="Google Shape;28;p4"/>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4"/>
          <p:cNvSpPr txBox="1">
            <a:spLocks noGrp="1"/>
          </p:cNvSpPr>
          <p:nvPr>
            <p:ph type="body" idx="1"/>
          </p:nvPr>
        </p:nvSpPr>
        <p:spPr>
          <a:xfrm>
            <a:off x="628650" y="1825625"/>
            <a:ext cx="3886200" cy="4351338"/>
          </a:xfrm>
          <a:prstGeom prst="rect">
            <a:avLst/>
          </a:prstGeom>
          <a:noFill/>
          <a:ln>
            <a:noFill/>
          </a:ln>
        </p:spPr>
        <p:txBody>
          <a:bodyPr spcFirstLastPara="1" wrap="square" lIns="91425" tIns="45700" rIns="91425" bIns="45700" anchor="t" anchorCtr="0">
            <a:noAutofit/>
          </a:bodyPr>
          <a:lstStyle>
            <a:lvl1pPr marL="342900" lvl="0" indent="-257175" algn="l">
              <a:lnSpc>
                <a:spcPct val="90000"/>
              </a:lnSpc>
              <a:spcBef>
                <a:spcPts val="750"/>
              </a:spcBef>
              <a:spcAft>
                <a:spcPts val="0"/>
              </a:spcAft>
              <a:buClr>
                <a:schemeClr val="dk1"/>
              </a:buClr>
              <a:buSzPts val="1800"/>
              <a:buChar char="•"/>
              <a:defRPr/>
            </a:lvl1pPr>
            <a:lvl2pPr marL="685800" lvl="1" indent="-257175" algn="l">
              <a:lnSpc>
                <a:spcPct val="90000"/>
              </a:lnSpc>
              <a:spcBef>
                <a:spcPts val="375"/>
              </a:spcBef>
              <a:spcAft>
                <a:spcPts val="0"/>
              </a:spcAft>
              <a:buClr>
                <a:schemeClr val="dk1"/>
              </a:buClr>
              <a:buSzPts val="1800"/>
              <a:buChar char="•"/>
              <a:defRPr/>
            </a:lvl2pPr>
            <a:lvl3pPr marL="1028700" lvl="2" indent="-257175" algn="l">
              <a:lnSpc>
                <a:spcPct val="90000"/>
              </a:lnSpc>
              <a:spcBef>
                <a:spcPts val="375"/>
              </a:spcBef>
              <a:spcAft>
                <a:spcPts val="0"/>
              </a:spcAft>
              <a:buClr>
                <a:schemeClr val="dk1"/>
              </a:buClr>
              <a:buSzPts val="1800"/>
              <a:buChar char="•"/>
              <a:defRPr/>
            </a:lvl3pPr>
            <a:lvl4pPr marL="1371600" lvl="3" indent="-257175" algn="l">
              <a:lnSpc>
                <a:spcPct val="90000"/>
              </a:lnSpc>
              <a:spcBef>
                <a:spcPts val="375"/>
              </a:spcBef>
              <a:spcAft>
                <a:spcPts val="0"/>
              </a:spcAft>
              <a:buClr>
                <a:schemeClr val="dk1"/>
              </a:buClr>
              <a:buSzPts val="1800"/>
              <a:buChar char="•"/>
              <a:defRPr/>
            </a:lvl4pPr>
            <a:lvl5pPr marL="1714500" lvl="4" indent="-257175" algn="l">
              <a:lnSpc>
                <a:spcPct val="90000"/>
              </a:lnSpc>
              <a:spcBef>
                <a:spcPts val="375"/>
              </a:spcBef>
              <a:spcAft>
                <a:spcPts val="0"/>
              </a:spcAft>
              <a:buClr>
                <a:schemeClr val="dk1"/>
              </a:buClr>
              <a:buSzPts val="180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30" name="Google Shape;30;p4"/>
          <p:cNvSpPr txBox="1">
            <a:spLocks noGrp="1"/>
          </p:cNvSpPr>
          <p:nvPr>
            <p:ph type="body" idx="2"/>
          </p:nvPr>
        </p:nvSpPr>
        <p:spPr>
          <a:xfrm>
            <a:off x="4629150" y="1825625"/>
            <a:ext cx="3886200" cy="4351338"/>
          </a:xfrm>
          <a:prstGeom prst="rect">
            <a:avLst/>
          </a:prstGeom>
          <a:noFill/>
          <a:ln>
            <a:noFill/>
          </a:ln>
        </p:spPr>
        <p:txBody>
          <a:bodyPr spcFirstLastPara="1" wrap="square" lIns="91425" tIns="45700" rIns="91425" bIns="45700" anchor="t" anchorCtr="0">
            <a:noAutofit/>
          </a:bodyPr>
          <a:lstStyle>
            <a:lvl1pPr marL="342900" lvl="0" indent="-257175" algn="l">
              <a:lnSpc>
                <a:spcPct val="90000"/>
              </a:lnSpc>
              <a:spcBef>
                <a:spcPts val="750"/>
              </a:spcBef>
              <a:spcAft>
                <a:spcPts val="0"/>
              </a:spcAft>
              <a:buClr>
                <a:schemeClr val="dk1"/>
              </a:buClr>
              <a:buSzPts val="1800"/>
              <a:buChar char="•"/>
              <a:defRPr/>
            </a:lvl1pPr>
            <a:lvl2pPr marL="685800" lvl="1" indent="-257175" algn="l">
              <a:lnSpc>
                <a:spcPct val="90000"/>
              </a:lnSpc>
              <a:spcBef>
                <a:spcPts val="375"/>
              </a:spcBef>
              <a:spcAft>
                <a:spcPts val="0"/>
              </a:spcAft>
              <a:buClr>
                <a:schemeClr val="dk1"/>
              </a:buClr>
              <a:buSzPts val="1800"/>
              <a:buChar char="•"/>
              <a:defRPr/>
            </a:lvl2pPr>
            <a:lvl3pPr marL="1028700" lvl="2" indent="-257175" algn="l">
              <a:lnSpc>
                <a:spcPct val="90000"/>
              </a:lnSpc>
              <a:spcBef>
                <a:spcPts val="375"/>
              </a:spcBef>
              <a:spcAft>
                <a:spcPts val="0"/>
              </a:spcAft>
              <a:buClr>
                <a:schemeClr val="dk1"/>
              </a:buClr>
              <a:buSzPts val="1800"/>
              <a:buChar char="•"/>
              <a:defRPr/>
            </a:lvl3pPr>
            <a:lvl4pPr marL="1371600" lvl="3" indent="-257175" algn="l">
              <a:lnSpc>
                <a:spcPct val="90000"/>
              </a:lnSpc>
              <a:spcBef>
                <a:spcPts val="375"/>
              </a:spcBef>
              <a:spcAft>
                <a:spcPts val="0"/>
              </a:spcAft>
              <a:buClr>
                <a:schemeClr val="dk1"/>
              </a:buClr>
              <a:buSzPts val="1800"/>
              <a:buChar char="•"/>
              <a:defRPr/>
            </a:lvl4pPr>
            <a:lvl5pPr marL="1714500" lvl="4" indent="-257175" algn="l">
              <a:lnSpc>
                <a:spcPct val="90000"/>
              </a:lnSpc>
              <a:spcBef>
                <a:spcPts val="375"/>
              </a:spcBef>
              <a:spcAft>
                <a:spcPts val="0"/>
              </a:spcAft>
              <a:buClr>
                <a:schemeClr val="dk1"/>
              </a:buClr>
              <a:buSzPts val="180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31" name="Google Shape;31;p4"/>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4"/>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4"/>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4"/>
        <p:cNvGrpSpPr/>
        <p:nvPr/>
      </p:nvGrpSpPr>
      <p:grpSpPr>
        <a:xfrm>
          <a:off x="0" y="0"/>
          <a:ext cx="0" cy="0"/>
          <a:chOff x="0" y="0"/>
          <a:chExt cx="0" cy="0"/>
        </a:xfrm>
      </p:grpSpPr>
      <p:sp>
        <p:nvSpPr>
          <p:cNvPr id="35" name="Google Shape;35;p5"/>
          <p:cNvSpPr txBox="1">
            <a:spLocks noGrp="1"/>
          </p:cNvSpPr>
          <p:nvPr>
            <p:ph type="title"/>
          </p:nvPr>
        </p:nvSpPr>
        <p:spPr>
          <a:xfrm>
            <a:off x="623887" y="1709738"/>
            <a:ext cx="7886700" cy="2852737"/>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6000"/>
              <a:buFont typeface="Calibri"/>
              <a:buNone/>
              <a:defRPr sz="45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6" name="Google Shape;36;p5"/>
          <p:cNvSpPr txBox="1">
            <a:spLocks noGrp="1"/>
          </p:cNvSpPr>
          <p:nvPr>
            <p:ph type="body" idx="1"/>
          </p:nvPr>
        </p:nvSpPr>
        <p:spPr>
          <a:xfrm>
            <a:off x="623887" y="4589464"/>
            <a:ext cx="7886700" cy="1500187"/>
          </a:xfrm>
          <a:prstGeom prst="rect">
            <a:avLst/>
          </a:prstGeom>
          <a:noFill/>
          <a:ln>
            <a:noFill/>
          </a:ln>
        </p:spPr>
        <p:txBody>
          <a:bodyPr spcFirstLastPara="1" wrap="square" lIns="91425" tIns="45700" rIns="91425" bIns="45700" anchor="t" anchorCtr="0">
            <a:noAutofit/>
          </a:bodyPr>
          <a:lstStyle>
            <a:lvl1pPr marL="342900" lvl="0" indent="-171450" algn="l">
              <a:lnSpc>
                <a:spcPct val="90000"/>
              </a:lnSpc>
              <a:spcBef>
                <a:spcPts val="750"/>
              </a:spcBef>
              <a:spcAft>
                <a:spcPts val="0"/>
              </a:spcAft>
              <a:buClr>
                <a:srgbClr val="888888"/>
              </a:buClr>
              <a:buSzPts val="2400"/>
              <a:buNone/>
              <a:defRPr sz="1800">
                <a:solidFill>
                  <a:srgbClr val="888888"/>
                </a:solidFill>
              </a:defRPr>
            </a:lvl1pPr>
            <a:lvl2pPr marL="685800" lvl="1" indent="-171450" algn="l">
              <a:lnSpc>
                <a:spcPct val="90000"/>
              </a:lnSpc>
              <a:spcBef>
                <a:spcPts val="375"/>
              </a:spcBef>
              <a:spcAft>
                <a:spcPts val="0"/>
              </a:spcAft>
              <a:buClr>
                <a:srgbClr val="888888"/>
              </a:buClr>
              <a:buSzPts val="2000"/>
              <a:buNone/>
              <a:defRPr sz="1500">
                <a:solidFill>
                  <a:srgbClr val="888888"/>
                </a:solidFill>
              </a:defRPr>
            </a:lvl2pPr>
            <a:lvl3pPr marL="1028700" lvl="2" indent="-171450" algn="l">
              <a:lnSpc>
                <a:spcPct val="90000"/>
              </a:lnSpc>
              <a:spcBef>
                <a:spcPts val="375"/>
              </a:spcBef>
              <a:spcAft>
                <a:spcPts val="0"/>
              </a:spcAft>
              <a:buClr>
                <a:srgbClr val="888888"/>
              </a:buClr>
              <a:buSzPts val="1800"/>
              <a:buNone/>
              <a:defRPr sz="1350">
                <a:solidFill>
                  <a:srgbClr val="888888"/>
                </a:solidFill>
              </a:defRPr>
            </a:lvl3pPr>
            <a:lvl4pPr marL="1371600" lvl="3" indent="-171450" algn="l">
              <a:lnSpc>
                <a:spcPct val="90000"/>
              </a:lnSpc>
              <a:spcBef>
                <a:spcPts val="375"/>
              </a:spcBef>
              <a:spcAft>
                <a:spcPts val="0"/>
              </a:spcAft>
              <a:buClr>
                <a:srgbClr val="888888"/>
              </a:buClr>
              <a:buSzPts val="1600"/>
              <a:buNone/>
              <a:defRPr sz="1200">
                <a:solidFill>
                  <a:srgbClr val="888888"/>
                </a:solidFill>
              </a:defRPr>
            </a:lvl4pPr>
            <a:lvl5pPr marL="1714500" lvl="4" indent="-171450" algn="l">
              <a:lnSpc>
                <a:spcPct val="90000"/>
              </a:lnSpc>
              <a:spcBef>
                <a:spcPts val="375"/>
              </a:spcBef>
              <a:spcAft>
                <a:spcPts val="0"/>
              </a:spcAft>
              <a:buClr>
                <a:srgbClr val="888888"/>
              </a:buClr>
              <a:buSzPts val="1600"/>
              <a:buNone/>
              <a:defRPr sz="1200">
                <a:solidFill>
                  <a:srgbClr val="888888"/>
                </a:solidFill>
              </a:defRPr>
            </a:lvl5pPr>
            <a:lvl6pPr marL="2057400" lvl="5" indent="-171450" algn="l">
              <a:lnSpc>
                <a:spcPct val="90000"/>
              </a:lnSpc>
              <a:spcBef>
                <a:spcPts val="375"/>
              </a:spcBef>
              <a:spcAft>
                <a:spcPts val="0"/>
              </a:spcAft>
              <a:buClr>
                <a:srgbClr val="888888"/>
              </a:buClr>
              <a:buSzPts val="1600"/>
              <a:buNone/>
              <a:defRPr sz="1200">
                <a:solidFill>
                  <a:srgbClr val="888888"/>
                </a:solidFill>
              </a:defRPr>
            </a:lvl6pPr>
            <a:lvl7pPr marL="2400300" lvl="6" indent="-171450" algn="l">
              <a:lnSpc>
                <a:spcPct val="90000"/>
              </a:lnSpc>
              <a:spcBef>
                <a:spcPts val="375"/>
              </a:spcBef>
              <a:spcAft>
                <a:spcPts val="0"/>
              </a:spcAft>
              <a:buClr>
                <a:srgbClr val="888888"/>
              </a:buClr>
              <a:buSzPts val="1600"/>
              <a:buNone/>
              <a:defRPr sz="1200">
                <a:solidFill>
                  <a:srgbClr val="888888"/>
                </a:solidFill>
              </a:defRPr>
            </a:lvl7pPr>
            <a:lvl8pPr marL="2743200" lvl="7" indent="-171450" algn="l">
              <a:lnSpc>
                <a:spcPct val="90000"/>
              </a:lnSpc>
              <a:spcBef>
                <a:spcPts val="375"/>
              </a:spcBef>
              <a:spcAft>
                <a:spcPts val="0"/>
              </a:spcAft>
              <a:buClr>
                <a:srgbClr val="888888"/>
              </a:buClr>
              <a:buSzPts val="1600"/>
              <a:buNone/>
              <a:defRPr sz="1200">
                <a:solidFill>
                  <a:srgbClr val="888888"/>
                </a:solidFill>
              </a:defRPr>
            </a:lvl8pPr>
            <a:lvl9pPr marL="3086100" lvl="8" indent="-171450" algn="l">
              <a:lnSpc>
                <a:spcPct val="90000"/>
              </a:lnSpc>
              <a:spcBef>
                <a:spcPts val="375"/>
              </a:spcBef>
              <a:spcAft>
                <a:spcPts val="0"/>
              </a:spcAft>
              <a:buClr>
                <a:srgbClr val="888888"/>
              </a:buClr>
              <a:buSzPts val="1600"/>
              <a:buNone/>
              <a:defRPr sz="1200">
                <a:solidFill>
                  <a:srgbClr val="888888"/>
                </a:solidFill>
              </a:defRPr>
            </a:lvl9pPr>
          </a:lstStyle>
          <a:p>
            <a:endParaRPr/>
          </a:p>
        </p:txBody>
      </p:sp>
      <p:sp>
        <p:nvSpPr>
          <p:cNvPr id="37" name="Google Shape;37;p5"/>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5"/>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5"/>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6"/>
          <p:cNvSpPr txBox="1">
            <a:spLocks noGrp="1"/>
          </p:cNvSpPr>
          <p:nvPr>
            <p:ph type="title"/>
          </p:nvPr>
        </p:nvSpPr>
        <p:spPr>
          <a:xfrm>
            <a:off x="629841" y="365126"/>
            <a:ext cx="78867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6"/>
          <p:cNvSpPr txBox="1">
            <a:spLocks noGrp="1"/>
          </p:cNvSpPr>
          <p:nvPr>
            <p:ph type="body" idx="1"/>
          </p:nvPr>
        </p:nvSpPr>
        <p:spPr>
          <a:xfrm>
            <a:off x="629842" y="1681163"/>
            <a:ext cx="3868340" cy="823912"/>
          </a:xfrm>
          <a:prstGeom prst="rect">
            <a:avLst/>
          </a:prstGeom>
          <a:noFill/>
          <a:ln>
            <a:noFill/>
          </a:ln>
        </p:spPr>
        <p:txBody>
          <a:bodyPr spcFirstLastPara="1" wrap="square" lIns="91425" tIns="45700" rIns="91425" bIns="45700" anchor="b" anchorCtr="0">
            <a:noAutofit/>
          </a:bodyPr>
          <a:lstStyle>
            <a:lvl1pPr marL="342900" lvl="0" indent="-171450" algn="l">
              <a:lnSpc>
                <a:spcPct val="90000"/>
              </a:lnSpc>
              <a:spcBef>
                <a:spcPts val="750"/>
              </a:spcBef>
              <a:spcAft>
                <a:spcPts val="0"/>
              </a:spcAft>
              <a:buClr>
                <a:schemeClr val="dk1"/>
              </a:buClr>
              <a:buSzPts val="2400"/>
              <a:buNone/>
              <a:defRPr sz="1800" b="1"/>
            </a:lvl1pPr>
            <a:lvl2pPr marL="685800" lvl="1" indent="-171450" algn="l">
              <a:lnSpc>
                <a:spcPct val="90000"/>
              </a:lnSpc>
              <a:spcBef>
                <a:spcPts val="375"/>
              </a:spcBef>
              <a:spcAft>
                <a:spcPts val="0"/>
              </a:spcAft>
              <a:buClr>
                <a:schemeClr val="dk1"/>
              </a:buClr>
              <a:buSzPts val="2000"/>
              <a:buNone/>
              <a:defRPr sz="1500" b="1"/>
            </a:lvl2pPr>
            <a:lvl3pPr marL="1028700" lvl="2" indent="-171450" algn="l">
              <a:lnSpc>
                <a:spcPct val="90000"/>
              </a:lnSpc>
              <a:spcBef>
                <a:spcPts val="375"/>
              </a:spcBef>
              <a:spcAft>
                <a:spcPts val="0"/>
              </a:spcAft>
              <a:buClr>
                <a:schemeClr val="dk1"/>
              </a:buClr>
              <a:buSzPts val="1800"/>
              <a:buNone/>
              <a:defRPr sz="1350" b="1"/>
            </a:lvl3pPr>
            <a:lvl4pPr marL="1371600" lvl="3" indent="-171450" algn="l">
              <a:lnSpc>
                <a:spcPct val="90000"/>
              </a:lnSpc>
              <a:spcBef>
                <a:spcPts val="375"/>
              </a:spcBef>
              <a:spcAft>
                <a:spcPts val="0"/>
              </a:spcAft>
              <a:buClr>
                <a:schemeClr val="dk1"/>
              </a:buClr>
              <a:buSzPts val="1600"/>
              <a:buNone/>
              <a:defRPr sz="1200" b="1"/>
            </a:lvl4pPr>
            <a:lvl5pPr marL="1714500" lvl="4" indent="-171450" algn="l">
              <a:lnSpc>
                <a:spcPct val="90000"/>
              </a:lnSpc>
              <a:spcBef>
                <a:spcPts val="375"/>
              </a:spcBef>
              <a:spcAft>
                <a:spcPts val="0"/>
              </a:spcAft>
              <a:buClr>
                <a:schemeClr val="dk1"/>
              </a:buClr>
              <a:buSzPts val="1600"/>
              <a:buNone/>
              <a:defRPr sz="1200" b="1"/>
            </a:lvl5pPr>
            <a:lvl6pPr marL="2057400" lvl="5" indent="-171450" algn="l">
              <a:lnSpc>
                <a:spcPct val="90000"/>
              </a:lnSpc>
              <a:spcBef>
                <a:spcPts val="375"/>
              </a:spcBef>
              <a:spcAft>
                <a:spcPts val="0"/>
              </a:spcAft>
              <a:buClr>
                <a:schemeClr val="dk1"/>
              </a:buClr>
              <a:buSzPts val="1600"/>
              <a:buNone/>
              <a:defRPr sz="1200" b="1"/>
            </a:lvl6pPr>
            <a:lvl7pPr marL="2400300" lvl="6" indent="-171450" algn="l">
              <a:lnSpc>
                <a:spcPct val="90000"/>
              </a:lnSpc>
              <a:spcBef>
                <a:spcPts val="375"/>
              </a:spcBef>
              <a:spcAft>
                <a:spcPts val="0"/>
              </a:spcAft>
              <a:buClr>
                <a:schemeClr val="dk1"/>
              </a:buClr>
              <a:buSzPts val="1600"/>
              <a:buNone/>
              <a:defRPr sz="1200" b="1"/>
            </a:lvl7pPr>
            <a:lvl8pPr marL="2743200" lvl="7" indent="-171450" algn="l">
              <a:lnSpc>
                <a:spcPct val="90000"/>
              </a:lnSpc>
              <a:spcBef>
                <a:spcPts val="375"/>
              </a:spcBef>
              <a:spcAft>
                <a:spcPts val="0"/>
              </a:spcAft>
              <a:buClr>
                <a:schemeClr val="dk1"/>
              </a:buClr>
              <a:buSzPts val="1600"/>
              <a:buNone/>
              <a:defRPr sz="1200" b="1"/>
            </a:lvl8pPr>
            <a:lvl9pPr marL="3086100" lvl="8" indent="-171450" algn="l">
              <a:lnSpc>
                <a:spcPct val="90000"/>
              </a:lnSpc>
              <a:spcBef>
                <a:spcPts val="375"/>
              </a:spcBef>
              <a:spcAft>
                <a:spcPts val="0"/>
              </a:spcAft>
              <a:buClr>
                <a:schemeClr val="dk1"/>
              </a:buClr>
              <a:buSzPts val="1600"/>
              <a:buNone/>
              <a:defRPr sz="1200" b="1"/>
            </a:lvl9pPr>
          </a:lstStyle>
          <a:p>
            <a:endParaRPr/>
          </a:p>
        </p:txBody>
      </p:sp>
      <p:sp>
        <p:nvSpPr>
          <p:cNvPr id="43" name="Google Shape;43;p6"/>
          <p:cNvSpPr txBox="1">
            <a:spLocks noGrp="1"/>
          </p:cNvSpPr>
          <p:nvPr>
            <p:ph type="body" idx="2"/>
          </p:nvPr>
        </p:nvSpPr>
        <p:spPr>
          <a:xfrm>
            <a:off x="629842" y="2505075"/>
            <a:ext cx="3868340" cy="3684588"/>
          </a:xfrm>
          <a:prstGeom prst="rect">
            <a:avLst/>
          </a:prstGeom>
          <a:noFill/>
          <a:ln>
            <a:noFill/>
          </a:ln>
        </p:spPr>
        <p:txBody>
          <a:bodyPr spcFirstLastPara="1" wrap="square" lIns="91425" tIns="45700" rIns="91425" bIns="45700" anchor="t" anchorCtr="0">
            <a:noAutofit/>
          </a:bodyPr>
          <a:lstStyle>
            <a:lvl1pPr marL="342900" lvl="0" indent="-257175" algn="l">
              <a:lnSpc>
                <a:spcPct val="90000"/>
              </a:lnSpc>
              <a:spcBef>
                <a:spcPts val="750"/>
              </a:spcBef>
              <a:spcAft>
                <a:spcPts val="0"/>
              </a:spcAft>
              <a:buClr>
                <a:schemeClr val="dk1"/>
              </a:buClr>
              <a:buSzPts val="1800"/>
              <a:buChar char="•"/>
              <a:defRPr/>
            </a:lvl1pPr>
            <a:lvl2pPr marL="685800" lvl="1" indent="-257175" algn="l">
              <a:lnSpc>
                <a:spcPct val="90000"/>
              </a:lnSpc>
              <a:spcBef>
                <a:spcPts val="375"/>
              </a:spcBef>
              <a:spcAft>
                <a:spcPts val="0"/>
              </a:spcAft>
              <a:buClr>
                <a:schemeClr val="dk1"/>
              </a:buClr>
              <a:buSzPts val="1800"/>
              <a:buChar char="•"/>
              <a:defRPr/>
            </a:lvl2pPr>
            <a:lvl3pPr marL="1028700" lvl="2" indent="-257175" algn="l">
              <a:lnSpc>
                <a:spcPct val="90000"/>
              </a:lnSpc>
              <a:spcBef>
                <a:spcPts val="375"/>
              </a:spcBef>
              <a:spcAft>
                <a:spcPts val="0"/>
              </a:spcAft>
              <a:buClr>
                <a:schemeClr val="dk1"/>
              </a:buClr>
              <a:buSzPts val="1800"/>
              <a:buChar char="•"/>
              <a:defRPr/>
            </a:lvl3pPr>
            <a:lvl4pPr marL="1371600" lvl="3" indent="-257175" algn="l">
              <a:lnSpc>
                <a:spcPct val="90000"/>
              </a:lnSpc>
              <a:spcBef>
                <a:spcPts val="375"/>
              </a:spcBef>
              <a:spcAft>
                <a:spcPts val="0"/>
              </a:spcAft>
              <a:buClr>
                <a:schemeClr val="dk1"/>
              </a:buClr>
              <a:buSzPts val="1800"/>
              <a:buChar char="•"/>
              <a:defRPr/>
            </a:lvl4pPr>
            <a:lvl5pPr marL="1714500" lvl="4" indent="-257175" algn="l">
              <a:lnSpc>
                <a:spcPct val="90000"/>
              </a:lnSpc>
              <a:spcBef>
                <a:spcPts val="375"/>
              </a:spcBef>
              <a:spcAft>
                <a:spcPts val="0"/>
              </a:spcAft>
              <a:buClr>
                <a:schemeClr val="dk1"/>
              </a:buClr>
              <a:buSzPts val="180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44" name="Google Shape;44;p6"/>
          <p:cNvSpPr txBox="1">
            <a:spLocks noGrp="1"/>
          </p:cNvSpPr>
          <p:nvPr>
            <p:ph type="body" idx="3"/>
          </p:nvPr>
        </p:nvSpPr>
        <p:spPr>
          <a:xfrm>
            <a:off x="4629150" y="1681163"/>
            <a:ext cx="3887391" cy="823912"/>
          </a:xfrm>
          <a:prstGeom prst="rect">
            <a:avLst/>
          </a:prstGeom>
          <a:noFill/>
          <a:ln>
            <a:noFill/>
          </a:ln>
        </p:spPr>
        <p:txBody>
          <a:bodyPr spcFirstLastPara="1" wrap="square" lIns="91425" tIns="45700" rIns="91425" bIns="45700" anchor="b" anchorCtr="0">
            <a:noAutofit/>
          </a:bodyPr>
          <a:lstStyle>
            <a:lvl1pPr marL="342900" lvl="0" indent="-171450" algn="l">
              <a:lnSpc>
                <a:spcPct val="90000"/>
              </a:lnSpc>
              <a:spcBef>
                <a:spcPts val="750"/>
              </a:spcBef>
              <a:spcAft>
                <a:spcPts val="0"/>
              </a:spcAft>
              <a:buClr>
                <a:schemeClr val="dk1"/>
              </a:buClr>
              <a:buSzPts val="2400"/>
              <a:buNone/>
              <a:defRPr sz="1800" b="1"/>
            </a:lvl1pPr>
            <a:lvl2pPr marL="685800" lvl="1" indent="-171450" algn="l">
              <a:lnSpc>
                <a:spcPct val="90000"/>
              </a:lnSpc>
              <a:spcBef>
                <a:spcPts val="375"/>
              </a:spcBef>
              <a:spcAft>
                <a:spcPts val="0"/>
              </a:spcAft>
              <a:buClr>
                <a:schemeClr val="dk1"/>
              </a:buClr>
              <a:buSzPts val="2000"/>
              <a:buNone/>
              <a:defRPr sz="1500" b="1"/>
            </a:lvl2pPr>
            <a:lvl3pPr marL="1028700" lvl="2" indent="-171450" algn="l">
              <a:lnSpc>
                <a:spcPct val="90000"/>
              </a:lnSpc>
              <a:spcBef>
                <a:spcPts val="375"/>
              </a:spcBef>
              <a:spcAft>
                <a:spcPts val="0"/>
              </a:spcAft>
              <a:buClr>
                <a:schemeClr val="dk1"/>
              </a:buClr>
              <a:buSzPts val="1800"/>
              <a:buNone/>
              <a:defRPr sz="1350" b="1"/>
            </a:lvl3pPr>
            <a:lvl4pPr marL="1371600" lvl="3" indent="-171450" algn="l">
              <a:lnSpc>
                <a:spcPct val="90000"/>
              </a:lnSpc>
              <a:spcBef>
                <a:spcPts val="375"/>
              </a:spcBef>
              <a:spcAft>
                <a:spcPts val="0"/>
              </a:spcAft>
              <a:buClr>
                <a:schemeClr val="dk1"/>
              </a:buClr>
              <a:buSzPts val="1600"/>
              <a:buNone/>
              <a:defRPr sz="1200" b="1"/>
            </a:lvl4pPr>
            <a:lvl5pPr marL="1714500" lvl="4" indent="-171450" algn="l">
              <a:lnSpc>
                <a:spcPct val="90000"/>
              </a:lnSpc>
              <a:spcBef>
                <a:spcPts val="375"/>
              </a:spcBef>
              <a:spcAft>
                <a:spcPts val="0"/>
              </a:spcAft>
              <a:buClr>
                <a:schemeClr val="dk1"/>
              </a:buClr>
              <a:buSzPts val="1600"/>
              <a:buNone/>
              <a:defRPr sz="1200" b="1"/>
            </a:lvl5pPr>
            <a:lvl6pPr marL="2057400" lvl="5" indent="-171450" algn="l">
              <a:lnSpc>
                <a:spcPct val="90000"/>
              </a:lnSpc>
              <a:spcBef>
                <a:spcPts val="375"/>
              </a:spcBef>
              <a:spcAft>
                <a:spcPts val="0"/>
              </a:spcAft>
              <a:buClr>
                <a:schemeClr val="dk1"/>
              </a:buClr>
              <a:buSzPts val="1600"/>
              <a:buNone/>
              <a:defRPr sz="1200" b="1"/>
            </a:lvl6pPr>
            <a:lvl7pPr marL="2400300" lvl="6" indent="-171450" algn="l">
              <a:lnSpc>
                <a:spcPct val="90000"/>
              </a:lnSpc>
              <a:spcBef>
                <a:spcPts val="375"/>
              </a:spcBef>
              <a:spcAft>
                <a:spcPts val="0"/>
              </a:spcAft>
              <a:buClr>
                <a:schemeClr val="dk1"/>
              </a:buClr>
              <a:buSzPts val="1600"/>
              <a:buNone/>
              <a:defRPr sz="1200" b="1"/>
            </a:lvl7pPr>
            <a:lvl8pPr marL="2743200" lvl="7" indent="-171450" algn="l">
              <a:lnSpc>
                <a:spcPct val="90000"/>
              </a:lnSpc>
              <a:spcBef>
                <a:spcPts val="375"/>
              </a:spcBef>
              <a:spcAft>
                <a:spcPts val="0"/>
              </a:spcAft>
              <a:buClr>
                <a:schemeClr val="dk1"/>
              </a:buClr>
              <a:buSzPts val="1600"/>
              <a:buNone/>
              <a:defRPr sz="1200" b="1"/>
            </a:lvl8pPr>
            <a:lvl9pPr marL="3086100" lvl="8" indent="-171450" algn="l">
              <a:lnSpc>
                <a:spcPct val="90000"/>
              </a:lnSpc>
              <a:spcBef>
                <a:spcPts val="375"/>
              </a:spcBef>
              <a:spcAft>
                <a:spcPts val="0"/>
              </a:spcAft>
              <a:buClr>
                <a:schemeClr val="dk1"/>
              </a:buClr>
              <a:buSzPts val="1600"/>
              <a:buNone/>
              <a:defRPr sz="1200" b="1"/>
            </a:lvl9pPr>
          </a:lstStyle>
          <a:p>
            <a:endParaRPr/>
          </a:p>
        </p:txBody>
      </p:sp>
      <p:sp>
        <p:nvSpPr>
          <p:cNvPr id="45" name="Google Shape;45;p6"/>
          <p:cNvSpPr txBox="1">
            <a:spLocks noGrp="1"/>
          </p:cNvSpPr>
          <p:nvPr>
            <p:ph type="body" idx="4"/>
          </p:nvPr>
        </p:nvSpPr>
        <p:spPr>
          <a:xfrm>
            <a:off x="4629150" y="2505075"/>
            <a:ext cx="3887391" cy="3684588"/>
          </a:xfrm>
          <a:prstGeom prst="rect">
            <a:avLst/>
          </a:prstGeom>
          <a:noFill/>
          <a:ln>
            <a:noFill/>
          </a:ln>
        </p:spPr>
        <p:txBody>
          <a:bodyPr spcFirstLastPara="1" wrap="square" lIns="91425" tIns="45700" rIns="91425" bIns="45700" anchor="t" anchorCtr="0">
            <a:noAutofit/>
          </a:bodyPr>
          <a:lstStyle>
            <a:lvl1pPr marL="342900" lvl="0" indent="-257175" algn="l">
              <a:lnSpc>
                <a:spcPct val="90000"/>
              </a:lnSpc>
              <a:spcBef>
                <a:spcPts val="750"/>
              </a:spcBef>
              <a:spcAft>
                <a:spcPts val="0"/>
              </a:spcAft>
              <a:buClr>
                <a:schemeClr val="dk1"/>
              </a:buClr>
              <a:buSzPts val="1800"/>
              <a:buChar char="•"/>
              <a:defRPr/>
            </a:lvl1pPr>
            <a:lvl2pPr marL="685800" lvl="1" indent="-257175" algn="l">
              <a:lnSpc>
                <a:spcPct val="90000"/>
              </a:lnSpc>
              <a:spcBef>
                <a:spcPts val="375"/>
              </a:spcBef>
              <a:spcAft>
                <a:spcPts val="0"/>
              </a:spcAft>
              <a:buClr>
                <a:schemeClr val="dk1"/>
              </a:buClr>
              <a:buSzPts val="1800"/>
              <a:buChar char="•"/>
              <a:defRPr/>
            </a:lvl2pPr>
            <a:lvl3pPr marL="1028700" lvl="2" indent="-257175" algn="l">
              <a:lnSpc>
                <a:spcPct val="90000"/>
              </a:lnSpc>
              <a:spcBef>
                <a:spcPts val="375"/>
              </a:spcBef>
              <a:spcAft>
                <a:spcPts val="0"/>
              </a:spcAft>
              <a:buClr>
                <a:schemeClr val="dk1"/>
              </a:buClr>
              <a:buSzPts val="1800"/>
              <a:buChar char="•"/>
              <a:defRPr/>
            </a:lvl3pPr>
            <a:lvl4pPr marL="1371600" lvl="3" indent="-257175" algn="l">
              <a:lnSpc>
                <a:spcPct val="90000"/>
              </a:lnSpc>
              <a:spcBef>
                <a:spcPts val="375"/>
              </a:spcBef>
              <a:spcAft>
                <a:spcPts val="0"/>
              </a:spcAft>
              <a:buClr>
                <a:schemeClr val="dk1"/>
              </a:buClr>
              <a:buSzPts val="1800"/>
              <a:buChar char="•"/>
              <a:defRPr/>
            </a:lvl4pPr>
            <a:lvl5pPr marL="1714500" lvl="4" indent="-257175" algn="l">
              <a:lnSpc>
                <a:spcPct val="90000"/>
              </a:lnSpc>
              <a:spcBef>
                <a:spcPts val="375"/>
              </a:spcBef>
              <a:spcAft>
                <a:spcPts val="0"/>
              </a:spcAft>
              <a:buClr>
                <a:schemeClr val="dk1"/>
              </a:buClr>
              <a:buSzPts val="180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46" name="Google Shape;46;p6"/>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6"/>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6"/>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7"/>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7"/>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7"/>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7"/>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9"/>
          <p:cNvSpPr txBox="1">
            <a:spLocks noGrp="1"/>
          </p:cNvSpPr>
          <p:nvPr>
            <p:ph type="title"/>
          </p:nvPr>
        </p:nvSpPr>
        <p:spPr>
          <a:xfrm>
            <a:off x="629841" y="457200"/>
            <a:ext cx="2949178" cy="16002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3200"/>
              <a:buFont typeface="Calibri"/>
              <a:buNone/>
              <a:defRPr sz="2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9"/>
          <p:cNvSpPr txBox="1">
            <a:spLocks noGrp="1"/>
          </p:cNvSpPr>
          <p:nvPr>
            <p:ph type="body" idx="1"/>
          </p:nvPr>
        </p:nvSpPr>
        <p:spPr>
          <a:xfrm>
            <a:off x="3887391" y="987426"/>
            <a:ext cx="4629150" cy="4873625"/>
          </a:xfrm>
          <a:prstGeom prst="rect">
            <a:avLst/>
          </a:prstGeom>
          <a:noFill/>
          <a:ln>
            <a:noFill/>
          </a:ln>
        </p:spPr>
        <p:txBody>
          <a:bodyPr spcFirstLastPara="1" wrap="square" lIns="91425" tIns="45700" rIns="91425" bIns="45700" anchor="t" anchorCtr="0">
            <a:noAutofit/>
          </a:bodyPr>
          <a:lstStyle>
            <a:lvl1pPr marL="342900" lvl="0" indent="-323850" algn="l">
              <a:lnSpc>
                <a:spcPct val="90000"/>
              </a:lnSpc>
              <a:spcBef>
                <a:spcPts val="750"/>
              </a:spcBef>
              <a:spcAft>
                <a:spcPts val="0"/>
              </a:spcAft>
              <a:buClr>
                <a:schemeClr val="dk1"/>
              </a:buClr>
              <a:buSzPts val="3200"/>
              <a:buChar char="•"/>
              <a:defRPr sz="2400"/>
            </a:lvl1pPr>
            <a:lvl2pPr marL="685800" lvl="1" indent="-304800" algn="l">
              <a:lnSpc>
                <a:spcPct val="90000"/>
              </a:lnSpc>
              <a:spcBef>
                <a:spcPts val="375"/>
              </a:spcBef>
              <a:spcAft>
                <a:spcPts val="0"/>
              </a:spcAft>
              <a:buClr>
                <a:schemeClr val="dk1"/>
              </a:buClr>
              <a:buSzPts val="2800"/>
              <a:buChar char="•"/>
              <a:defRPr sz="2100"/>
            </a:lvl2pPr>
            <a:lvl3pPr marL="1028700" lvl="2" indent="-285750" algn="l">
              <a:lnSpc>
                <a:spcPct val="90000"/>
              </a:lnSpc>
              <a:spcBef>
                <a:spcPts val="375"/>
              </a:spcBef>
              <a:spcAft>
                <a:spcPts val="0"/>
              </a:spcAft>
              <a:buClr>
                <a:schemeClr val="dk1"/>
              </a:buClr>
              <a:buSzPts val="2400"/>
              <a:buChar char="•"/>
              <a:defRPr sz="1800"/>
            </a:lvl3pPr>
            <a:lvl4pPr marL="1371600" lvl="3" indent="-266700" algn="l">
              <a:lnSpc>
                <a:spcPct val="90000"/>
              </a:lnSpc>
              <a:spcBef>
                <a:spcPts val="375"/>
              </a:spcBef>
              <a:spcAft>
                <a:spcPts val="0"/>
              </a:spcAft>
              <a:buClr>
                <a:schemeClr val="dk1"/>
              </a:buClr>
              <a:buSzPts val="2000"/>
              <a:buChar char="•"/>
              <a:defRPr sz="1500"/>
            </a:lvl4pPr>
            <a:lvl5pPr marL="1714500" lvl="4" indent="-266700" algn="l">
              <a:lnSpc>
                <a:spcPct val="90000"/>
              </a:lnSpc>
              <a:spcBef>
                <a:spcPts val="375"/>
              </a:spcBef>
              <a:spcAft>
                <a:spcPts val="0"/>
              </a:spcAft>
              <a:buClr>
                <a:schemeClr val="dk1"/>
              </a:buClr>
              <a:buSzPts val="2000"/>
              <a:buChar char="•"/>
              <a:defRPr sz="1500"/>
            </a:lvl5pPr>
            <a:lvl6pPr marL="2057400" lvl="5" indent="-266700" algn="l">
              <a:lnSpc>
                <a:spcPct val="90000"/>
              </a:lnSpc>
              <a:spcBef>
                <a:spcPts val="375"/>
              </a:spcBef>
              <a:spcAft>
                <a:spcPts val="0"/>
              </a:spcAft>
              <a:buClr>
                <a:schemeClr val="dk1"/>
              </a:buClr>
              <a:buSzPts val="2000"/>
              <a:buChar char="•"/>
              <a:defRPr sz="1500"/>
            </a:lvl6pPr>
            <a:lvl7pPr marL="2400300" lvl="6" indent="-266700" algn="l">
              <a:lnSpc>
                <a:spcPct val="90000"/>
              </a:lnSpc>
              <a:spcBef>
                <a:spcPts val="375"/>
              </a:spcBef>
              <a:spcAft>
                <a:spcPts val="0"/>
              </a:spcAft>
              <a:buClr>
                <a:schemeClr val="dk1"/>
              </a:buClr>
              <a:buSzPts val="2000"/>
              <a:buChar char="•"/>
              <a:defRPr sz="1500"/>
            </a:lvl7pPr>
            <a:lvl8pPr marL="2743200" lvl="7" indent="-266700" algn="l">
              <a:lnSpc>
                <a:spcPct val="90000"/>
              </a:lnSpc>
              <a:spcBef>
                <a:spcPts val="375"/>
              </a:spcBef>
              <a:spcAft>
                <a:spcPts val="0"/>
              </a:spcAft>
              <a:buClr>
                <a:schemeClr val="dk1"/>
              </a:buClr>
              <a:buSzPts val="2000"/>
              <a:buChar char="•"/>
              <a:defRPr sz="1500"/>
            </a:lvl8pPr>
            <a:lvl9pPr marL="3086100" lvl="8" indent="-266700" algn="l">
              <a:lnSpc>
                <a:spcPct val="90000"/>
              </a:lnSpc>
              <a:spcBef>
                <a:spcPts val="375"/>
              </a:spcBef>
              <a:spcAft>
                <a:spcPts val="0"/>
              </a:spcAft>
              <a:buClr>
                <a:schemeClr val="dk1"/>
              </a:buClr>
              <a:buSzPts val="2000"/>
              <a:buChar char="•"/>
              <a:defRPr sz="1500"/>
            </a:lvl9pPr>
          </a:lstStyle>
          <a:p>
            <a:endParaRPr/>
          </a:p>
        </p:txBody>
      </p:sp>
      <p:sp>
        <p:nvSpPr>
          <p:cNvPr id="61" name="Google Shape;61;p9"/>
          <p:cNvSpPr txBox="1">
            <a:spLocks noGrp="1"/>
          </p:cNvSpPr>
          <p:nvPr>
            <p:ph type="body" idx="2"/>
          </p:nvPr>
        </p:nvSpPr>
        <p:spPr>
          <a:xfrm>
            <a:off x="629841" y="2057400"/>
            <a:ext cx="2949178" cy="3811588"/>
          </a:xfrm>
          <a:prstGeom prst="rect">
            <a:avLst/>
          </a:prstGeom>
          <a:noFill/>
          <a:ln>
            <a:noFill/>
          </a:ln>
        </p:spPr>
        <p:txBody>
          <a:bodyPr spcFirstLastPara="1" wrap="square" lIns="91425" tIns="45700" rIns="91425" bIns="45700" anchor="t" anchorCtr="0">
            <a:noAutofit/>
          </a:bodyPr>
          <a:lstStyle>
            <a:lvl1pPr marL="342900" lvl="0" indent="-171450" algn="l">
              <a:lnSpc>
                <a:spcPct val="90000"/>
              </a:lnSpc>
              <a:spcBef>
                <a:spcPts val="750"/>
              </a:spcBef>
              <a:spcAft>
                <a:spcPts val="0"/>
              </a:spcAft>
              <a:buClr>
                <a:schemeClr val="dk1"/>
              </a:buClr>
              <a:buSzPts val="1600"/>
              <a:buNone/>
              <a:defRPr sz="1200"/>
            </a:lvl1pPr>
            <a:lvl2pPr marL="685800" lvl="1" indent="-171450" algn="l">
              <a:lnSpc>
                <a:spcPct val="90000"/>
              </a:lnSpc>
              <a:spcBef>
                <a:spcPts val="375"/>
              </a:spcBef>
              <a:spcAft>
                <a:spcPts val="0"/>
              </a:spcAft>
              <a:buClr>
                <a:schemeClr val="dk1"/>
              </a:buClr>
              <a:buSzPts val="1400"/>
              <a:buNone/>
              <a:defRPr sz="1050"/>
            </a:lvl2pPr>
            <a:lvl3pPr marL="1028700" lvl="2" indent="-171450" algn="l">
              <a:lnSpc>
                <a:spcPct val="90000"/>
              </a:lnSpc>
              <a:spcBef>
                <a:spcPts val="375"/>
              </a:spcBef>
              <a:spcAft>
                <a:spcPts val="0"/>
              </a:spcAft>
              <a:buClr>
                <a:schemeClr val="dk1"/>
              </a:buClr>
              <a:buSzPts val="1200"/>
              <a:buNone/>
              <a:defRPr sz="900"/>
            </a:lvl3pPr>
            <a:lvl4pPr marL="1371600" lvl="3" indent="-171450" algn="l">
              <a:lnSpc>
                <a:spcPct val="90000"/>
              </a:lnSpc>
              <a:spcBef>
                <a:spcPts val="375"/>
              </a:spcBef>
              <a:spcAft>
                <a:spcPts val="0"/>
              </a:spcAft>
              <a:buClr>
                <a:schemeClr val="dk1"/>
              </a:buClr>
              <a:buSzPts val="1000"/>
              <a:buNone/>
              <a:defRPr sz="750"/>
            </a:lvl4pPr>
            <a:lvl5pPr marL="1714500" lvl="4" indent="-171450" algn="l">
              <a:lnSpc>
                <a:spcPct val="90000"/>
              </a:lnSpc>
              <a:spcBef>
                <a:spcPts val="375"/>
              </a:spcBef>
              <a:spcAft>
                <a:spcPts val="0"/>
              </a:spcAft>
              <a:buClr>
                <a:schemeClr val="dk1"/>
              </a:buClr>
              <a:buSzPts val="1000"/>
              <a:buNone/>
              <a:defRPr sz="750"/>
            </a:lvl5pPr>
            <a:lvl6pPr marL="2057400" lvl="5" indent="-171450" algn="l">
              <a:lnSpc>
                <a:spcPct val="90000"/>
              </a:lnSpc>
              <a:spcBef>
                <a:spcPts val="375"/>
              </a:spcBef>
              <a:spcAft>
                <a:spcPts val="0"/>
              </a:spcAft>
              <a:buClr>
                <a:schemeClr val="dk1"/>
              </a:buClr>
              <a:buSzPts val="1000"/>
              <a:buNone/>
              <a:defRPr sz="750"/>
            </a:lvl6pPr>
            <a:lvl7pPr marL="2400300" lvl="6" indent="-171450" algn="l">
              <a:lnSpc>
                <a:spcPct val="90000"/>
              </a:lnSpc>
              <a:spcBef>
                <a:spcPts val="375"/>
              </a:spcBef>
              <a:spcAft>
                <a:spcPts val="0"/>
              </a:spcAft>
              <a:buClr>
                <a:schemeClr val="dk1"/>
              </a:buClr>
              <a:buSzPts val="1000"/>
              <a:buNone/>
              <a:defRPr sz="750"/>
            </a:lvl7pPr>
            <a:lvl8pPr marL="2743200" lvl="7" indent="-171450" algn="l">
              <a:lnSpc>
                <a:spcPct val="90000"/>
              </a:lnSpc>
              <a:spcBef>
                <a:spcPts val="375"/>
              </a:spcBef>
              <a:spcAft>
                <a:spcPts val="0"/>
              </a:spcAft>
              <a:buClr>
                <a:schemeClr val="dk1"/>
              </a:buClr>
              <a:buSzPts val="1000"/>
              <a:buNone/>
              <a:defRPr sz="750"/>
            </a:lvl8pPr>
            <a:lvl9pPr marL="3086100" lvl="8" indent="-171450" algn="l">
              <a:lnSpc>
                <a:spcPct val="90000"/>
              </a:lnSpc>
              <a:spcBef>
                <a:spcPts val="375"/>
              </a:spcBef>
              <a:spcAft>
                <a:spcPts val="0"/>
              </a:spcAft>
              <a:buClr>
                <a:schemeClr val="dk1"/>
              </a:buClr>
              <a:buSzPts val="1000"/>
              <a:buNone/>
              <a:defRPr sz="750"/>
            </a:lvl9pPr>
          </a:lstStyle>
          <a:p>
            <a:endParaRPr/>
          </a:p>
        </p:txBody>
      </p:sp>
      <p:sp>
        <p:nvSpPr>
          <p:cNvPr id="62" name="Google Shape;62;p9"/>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9"/>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9"/>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10"/>
          <p:cNvSpPr txBox="1">
            <a:spLocks noGrp="1"/>
          </p:cNvSpPr>
          <p:nvPr>
            <p:ph type="title"/>
          </p:nvPr>
        </p:nvSpPr>
        <p:spPr>
          <a:xfrm>
            <a:off x="629841" y="457200"/>
            <a:ext cx="2949178" cy="16002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3200"/>
              <a:buFont typeface="Calibri"/>
              <a:buNone/>
              <a:defRPr sz="2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10"/>
          <p:cNvSpPr>
            <a:spLocks noGrp="1"/>
          </p:cNvSpPr>
          <p:nvPr>
            <p:ph type="pic" idx="2"/>
          </p:nvPr>
        </p:nvSpPr>
        <p:spPr>
          <a:xfrm>
            <a:off x="3887391" y="987426"/>
            <a:ext cx="4629150" cy="4873625"/>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750"/>
              </a:spcBef>
              <a:spcAft>
                <a:spcPts val="0"/>
              </a:spcAft>
              <a:buClr>
                <a:schemeClr val="dk1"/>
              </a:buClr>
              <a:buSzPts val="3200"/>
              <a:buFont typeface="Arial"/>
              <a:buNone/>
              <a:defRPr sz="2400" b="0" i="0" u="none" strike="noStrike" cap="none">
                <a:solidFill>
                  <a:schemeClr val="dk1"/>
                </a:solidFill>
                <a:latin typeface="Calibri"/>
                <a:ea typeface="Calibri"/>
                <a:cs typeface="Calibri"/>
                <a:sym typeface="Calibri"/>
              </a:defRPr>
            </a:lvl1pPr>
            <a:lvl2pPr marR="0" lvl="1" algn="l" rtl="0">
              <a:lnSpc>
                <a:spcPct val="90000"/>
              </a:lnSpc>
              <a:spcBef>
                <a:spcPts val="375"/>
              </a:spcBef>
              <a:spcAft>
                <a:spcPts val="0"/>
              </a:spcAft>
              <a:buClr>
                <a:schemeClr val="dk1"/>
              </a:buClr>
              <a:buSzPts val="2800"/>
              <a:buFont typeface="Arial"/>
              <a:buNone/>
              <a:defRPr sz="2100" b="0" i="0" u="none" strike="noStrike" cap="none">
                <a:solidFill>
                  <a:schemeClr val="dk1"/>
                </a:solidFill>
                <a:latin typeface="Calibri"/>
                <a:ea typeface="Calibri"/>
                <a:cs typeface="Calibri"/>
                <a:sym typeface="Calibri"/>
              </a:defRPr>
            </a:lvl2pPr>
            <a:lvl3pPr marR="0" lvl="2" algn="l" rtl="0">
              <a:lnSpc>
                <a:spcPct val="90000"/>
              </a:lnSpc>
              <a:spcBef>
                <a:spcPts val="375"/>
              </a:spcBef>
              <a:spcAft>
                <a:spcPts val="0"/>
              </a:spcAft>
              <a:buClr>
                <a:schemeClr val="dk1"/>
              </a:buClr>
              <a:buSzPts val="2400"/>
              <a:buFont typeface="Arial"/>
              <a:buNone/>
              <a:defRPr sz="1800" b="0" i="0" u="none" strike="noStrike" cap="none">
                <a:solidFill>
                  <a:schemeClr val="dk1"/>
                </a:solidFill>
                <a:latin typeface="Calibri"/>
                <a:ea typeface="Calibri"/>
                <a:cs typeface="Calibri"/>
                <a:sym typeface="Calibri"/>
              </a:defRPr>
            </a:lvl3pPr>
            <a:lvl4pPr marR="0" lvl="3" algn="l" rtl="0">
              <a:lnSpc>
                <a:spcPct val="90000"/>
              </a:lnSpc>
              <a:spcBef>
                <a:spcPts val="375"/>
              </a:spcBef>
              <a:spcAft>
                <a:spcPts val="0"/>
              </a:spcAft>
              <a:buClr>
                <a:schemeClr val="dk1"/>
              </a:buClr>
              <a:buSzPts val="2000"/>
              <a:buFont typeface="Arial"/>
              <a:buNone/>
              <a:defRPr sz="1500" b="0" i="0" u="none" strike="noStrike" cap="none">
                <a:solidFill>
                  <a:schemeClr val="dk1"/>
                </a:solidFill>
                <a:latin typeface="Calibri"/>
                <a:ea typeface="Calibri"/>
                <a:cs typeface="Calibri"/>
                <a:sym typeface="Calibri"/>
              </a:defRPr>
            </a:lvl4pPr>
            <a:lvl5pPr marR="0" lvl="4" algn="l" rtl="0">
              <a:lnSpc>
                <a:spcPct val="90000"/>
              </a:lnSpc>
              <a:spcBef>
                <a:spcPts val="375"/>
              </a:spcBef>
              <a:spcAft>
                <a:spcPts val="0"/>
              </a:spcAft>
              <a:buClr>
                <a:schemeClr val="dk1"/>
              </a:buClr>
              <a:buSzPts val="2000"/>
              <a:buFont typeface="Arial"/>
              <a:buNone/>
              <a:defRPr sz="1500" b="0" i="0" u="none" strike="noStrike" cap="none">
                <a:solidFill>
                  <a:schemeClr val="dk1"/>
                </a:solidFill>
                <a:latin typeface="Calibri"/>
                <a:ea typeface="Calibri"/>
                <a:cs typeface="Calibri"/>
                <a:sym typeface="Calibri"/>
              </a:defRPr>
            </a:lvl5pPr>
            <a:lvl6pPr marR="0" lvl="5" algn="l" rtl="0">
              <a:lnSpc>
                <a:spcPct val="90000"/>
              </a:lnSpc>
              <a:spcBef>
                <a:spcPts val="375"/>
              </a:spcBef>
              <a:spcAft>
                <a:spcPts val="0"/>
              </a:spcAft>
              <a:buClr>
                <a:schemeClr val="dk1"/>
              </a:buClr>
              <a:buSzPts val="2000"/>
              <a:buFont typeface="Arial"/>
              <a:buNone/>
              <a:defRPr sz="150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2000"/>
              <a:buFont typeface="Arial"/>
              <a:buNone/>
              <a:defRPr sz="150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2000"/>
              <a:buFont typeface="Arial"/>
              <a:buNone/>
              <a:defRPr sz="150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2000"/>
              <a:buFont typeface="Arial"/>
              <a:buNone/>
              <a:defRPr sz="1500" b="0" i="0" u="none" strike="noStrike" cap="none">
                <a:solidFill>
                  <a:schemeClr val="dk1"/>
                </a:solidFill>
                <a:latin typeface="Calibri"/>
                <a:ea typeface="Calibri"/>
                <a:cs typeface="Calibri"/>
                <a:sym typeface="Calibri"/>
              </a:defRPr>
            </a:lvl9pPr>
          </a:lstStyle>
          <a:p>
            <a:endParaRPr/>
          </a:p>
        </p:txBody>
      </p:sp>
      <p:sp>
        <p:nvSpPr>
          <p:cNvPr id="68" name="Google Shape;68;p10"/>
          <p:cNvSpPr txBox="1">
            <a:spLocks noGrp="1"/>
          </p:cNvSpPr>
          <p:nvPr>
            <p:ph type="body" idx="1"/>
          </p:nvPr>
        </p:nvSpPr>
        <p:spPr>
          <a:xfrm>
            <a:off x="629841" y="2057400"/>
            <a:ext cx="2949178" cy="3811588"/>
          </a:xfrm>
          <a:prstGeom prst="rect">
            <a:avLst/>
          </a:prstGeom>
          <a:noFill/>
          <a:ln>
            <a:noFill/>
          </a:ln>
        </p:spPr>
        <p:txBody>
          <a:bodyPr spcFirstLastPara="1" wrap="square" lIns="91425" tIns="45700" rIns="91425" bIns="45700" anchor="t" anchorCtr="0">
            <a:noAutofit/>
          </a:bodyPr>
          <a:lstStyle>
            <a:lvl1pPr marL="342900" lvl="0" indent="-171450" algn="l">
              <a:lnSpc>
                <a:spcPct val="90000"/>
              </a:lnSpc>
              <a:spcBef>
                <a:spcPts val="750"/>
              </a:spcBef>
              <a:spcAft>
                <a:spcPts val="0"/>
              </a:spcAft>
              <a:buClr>
                <a:schemeClr val="dk1"/>
              </a:buClr>
              <a:buSzPts val="1600"/>
              <a:buNone/>
              <a:defRPr sz="1200"/>
            </a:lvl1pPr>
            <a:lvl2pPr marL="685800" lvl="1" indent="-171450" algn="l">
              <a:lnSpc>
                <a:spcPct val="90000"/>
              </a:lnSpc>
              <a:spcBef>
                <a:spcPts val="375"/>
              </a:spcBef>
              <a:spcAft>
                <a:spcPts val="0"/>
              </a:spcAft>
              <a:buClr>
                <a:schemeClr val="dk1"/>
              </a:buClr>
              <a:buSzPts val="1400"/>
              <a:buNone/>
              <a:defRPr sz="1050"/>
            </a:lvl2pPr>
            <a:lvl3pPr marL="1028700" lvl="2" indent="-171450" algn="l">
              <a:lnSpc>
                <a:spcPct val="90000"/>
              </a:lnSpc>
              <a:spcBef>
                <a:spcPts val="375"/>
              </a:spcBef>
              <a:spcAft>
                <a:spcPts val="0"/>
              </a:spcAft>
              <a:buClr>
                <a:schemeClr val="dk1"/>
              </a:buClr>
              <a:buSzPts val="1200"/>
              <a:buNone/>
              <a:defRPr sz="900"/>
            </a:lvl3pPr>
            <a:lvl4pPr marL="1371600" lvl="3" indent="-171450" algn="l">
              <a:lnSpc>
                <a:spcPct val="90000"/>
              </a:lnSpc>
              <a:spcBef>
                <a:spcPts val="375"/>
              </a:spcBef>
              <a:spcAft>
                <a:spcPts val="0"/>
              </a:spcAft>
              <a:buClr>
                <a:schemeClr val="dk1"/>
              </a:buClr>
              <a:buSzPts val="1000"/>
              <a:buNone/>
              <a:defRPr sz="750"/>
            </a:lvl4pPr>
            <a:lvl5pPr marL="1714500" lvl="4" indent="-171450" algn="l">
              <a:lnSpc>
                <a:spcPct val="90000"/>
              </a:lnSpc>
              <a:spcBef>
                <a:spcPts val="375"/>
              </a:spcBef>
              <a:spcAft>
                <a:spcPts val="0"/>
              </a:spcAft>
              <a:buClr>
                <a:schemeClr val="dk1"/>
              </a:buClr>
              <a:buSzPts val="1000"/>
              <a:buNone/>
              <a:defRPr sz="750"/>
            </a:lvl5pPr>
            <a:lvl6pPr marL="2057400" lvl="5" indent="-171450" algn="l">
              <a:lnSpc>
                <a:spcPct val="90000"/>
              </a:lnSpc>
              <a:spcBef>
                <a:spcPts val="375"/>
              </a:spcBef>
              <a:spcAft>
                <a:spcPts val="0"/>
              </a:spcAft>
              <a:buClr>
                <a:schemeClr val="dk1"/>
              </a:buClr>
              <a:buSzPts val="1000"/>
              <a:buNone/>
              <a:defRPr sz="750"/>
            </a:lvl6pPr>
            <a:lvl7pPr marL="2400300" lvl="6" indent="-171450" algn="l">
              <a:lnSpc>
                <a:spcPct val="90000"/>
              </a:lnSpc>
              <a:spcBef>
                <a:spcPts val="375"/>
              </a:spcBef>
              <a:spcAft>
                <a:spcPts val="0"/>
              </a:spcAft>
              <a:buClr>
                <a:schemeClr val="dk1"/>
              </a:buClr>
              <a:buSzPts val="1000"/>
              <a:buNone/>
              <a:defRPr sz="750"/>
            </a:lvl7pPr>
            <a:lvl8pPr marL="2743200" lvl="7" indent="-171450" algn="l">
              <a:lnSpc>
                <a:spcPct val="90000"/>
              </a:lnSpc>
              <a:spcBef>
                <a:spcPts val="375"/>
              </a:spcBef>
              <a:spcAft>
                <a:spcPts val="0"/>
              </a:spcAft>
              <a:buClr>
                <a:schemeClr val="dk1"/>
              </a:buClr>
              <a:buSzPts val="1000"/>
              <a:buNone/>
              <a:defRPr sz="750"/>
            </a:lvl8pPr>
            <a:lvl9pPr marL="3086100" lvl="8" indent="-171450" algn="l">
              <a:lnSpc>
                <a:spcPct val="90000"/>
              </a:lnSpc>
              <a:spcBef>
                <a:spcPts val="375"/>
              </a:spcBef>
              <a:spcAft>
                <a:spcPts val="0"/>
              </a:spcAft>
              <a:buClr>
                <a:schemeClr val="dk1"/>
              </a:buClr>
              <a:buSzPts val="1000"/>
              <a:buNone/>
              <a:defRPr sz="750"/>
            </a:lvl9pPr>
          </a:lstStyle>
          <a:p>
            <a:endParaRPr/>
          </a:p>
        </p:txBody>
      </p:sp>
      <p:sp>
        <p:nvSpPr>
          <p:cNvPr id="69" name="Google Shape;69;p10"/>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10"/>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10"/>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11"/>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11"/>
          <p:cNvSpPr txBox="1">
            <a:spLocks noGrp="1"/>
          </p:cNvSpPr>
          <p:nvPr>
            <p:ph type="body" idx="1"/>
          </p:nvPr>
        </p:nvSpPr>
        <p:spPr>
          <a:xfrm rot="5400000">
            <a:off x="2396331" y="57944"/>
            <a:ext cx="4351338" cy="7886700"/>
          </a:xfrm>
          <a:prstGeom prst="rect">
            <a:avLst/>
          </a:prstGeom>
          <a:noFill/>
          <a:ln>
            <a:noFill/>
          </a:ln>
        </p:spPr>
        <p:txBody>
          <a:bodyPr spcFirstLastPara="1" wrap="square" lIns="91425" tIns="45700" rIns="91425" bIns="45700" anchor="t" anchorCtr="0">
            <a:noAutofit/>
          </a:bodyPr>
          <a:lstStyle>
            <a:lvl1pPr marL="342900" lvl="0" indent="-257175" algn="l">
              <a:lnSpc>
                <a:spcPct val="90000"/>
              </a:lnSpc>
              <a:spcBef>
                <a:spcPts val="750"/>
              </a:spcBef>
              <a:spcAft>
                <a:spcPts val="0"/>
              </a:spcAft>
              <a:buClr>
                <a:schemeClr val="dk1"/>
              </a:buClr>
              <a:buSzPts val="1800"/>
              <a:buChar char="•"/>
              <a:defRPr/>
            </a:lvl1pPr>
            <a:lvl2pPr marL="685800" lvl="1" indent="-257175" algn="l">
              <a:lnSpc>
                <a:spcPct val="90000"/>
              </a:lnSpc>
              <a:spcBef>
                <a:spcPts val="375"/>
              </a:spcBef>
              <a:spcAft>
                <a:spcPts val="0"/>
              </a:spcAft>
              <a:buClr>
                <a:schemeClr val="dk1"/>
              </a:buClr>
              <a:buSzPts val="1800"/>
              <a:buChar char="•"/>
              <a:defRPr/>
            </a:lvl2pPr>
            <a:lvl3pPr marL="1028700" lvl="2" indent="-257175" algn="l">
              <a:lnSpc>
                <a:spcPct val="90000"/>
              </a:lnSpc>
              <a:spcBef>
                <a:spcPts val="375"/>
              </a:spcBef>
              <a:spcAft>
                <a:spcPts val="0"/>
              </a:spcAft>
              <a:buClr>
                <a:schemeClr val="dk1"/>
              </a:buClr>
              <a:buSzPts val="1800"/>
              <a:buChar char="•"/>
              <a:defRPr/>
            </a:lvl3pPr>
            <a:lvl4pPr marL="1371600" lvl="3" indent="-257175" algn="l">
              <a:lnSpc>
                <a:spcPct val="90000"/>
              </a:lnSpc>
              <a:spcBef>
                <a:spcPts val="375"/>
              </a:spcBef>
              <a:spcAft>
                <a:spcPts val="0"/>
              </a:spcAft>
              <a:buClr>
                <a:schemeClr val="dk1"/>
              </a:buClr>
              <a:buSzPts val="1800"/>
              <a:buChar char="•"/>
              <a:defRPr/>
            </a:lvl4pPr>
            <a:lvl5pPr marL="1714500" lvl="4" indent="-257175" algn="l">
              <a:lnSpc>
                <a:spcPct val="90000"/>
              </a:lnSpc>
              <a:spcBef>
                <a:spcPts val="375"/>
              </a:spcBef>
              <a:spcAft>
                <a:spcPts val="0"/>
              </a:spcAft>
              <a:buClr>
                <a:schemeClr val="dk1"/>
              </a:buClr>
              <a:buSzPts val="180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75" name="Google Shape;75;p11"/>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11"/>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11"/>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628650" y="1825625"/>
            <a:ext cx="78867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9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9pPr>
          </a:lstStyle>
          <a:p>
            <a:endParaRPr/>
          </a:p>
        </p:txBody>
      </p:sp>
      <p:sp>
        <p:nvSpPr>
          <p:cNvPr id="13" name="Google Shape;13;p1"/>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9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9pPr>
          </a:lstStyle>
          <a:p>
            <a:endParaRPr/>
          </a:p>
        </p:txBody>
      </p:sp>
      <p:sp>
        <p:nvSpPr>
          <p:cNvPr id="14" name="Google Shape;14;p1"/>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b="0" i="0" u="none" strike="noStrike" cap="none">
                <a:solidFill>
                  <a:srgbClr val="888888"/>
                </a:solidFill>
                <a:latin typeface="Calibri"/>
                <a:ea typeface="Calibri"/>
                <a:cs typeface="Calibri"/>
                <a:sym typeface="Calibri"/>
              </a:defRPr>
            </a:lvl1pPr>
            <a:lvl2pPr marL="0" marR="0" lvl="1" indent="0" algn="r" rtl="0">
              <a:spcBef>
                <a:spcPts val="0"/>
              </a:spcBef>
              <a:buNone/>
              <a:defRPr sz="900" b="0" i="0" u="none" strike="noStrike" cap="none">
                <a:solidFill>
                  <a:srgbClr val="888888"/>
                </a:solidFill>
                <a:latin typeface="Calibri"/>
                <a:ea typeface="Calibri"/>
                <a:cs typeface="Calibri"/>
                <a:sym typeface="Calibri"/>
              </a:defRPr>
            </a:lvl2pPr>
            <a:lvl3pPr marL="0" marR="0" lvl="2" indent="0" algn="r" rtl="0">
              <a:spcBef>
                <a:spcPts val="0"/>
              </a:spcBef>
              <a:buNone/>
              <a:defRPr sz="900" b="0" i="0" u="none" strike="noStrike" cap="none">
                <a:solidFill>
                  <a:srgbClr val="888888"/>
                </a:solidFill>
                <a:latin typeface="Calibri"/>
                <a:ea typeface="Calibri"/>
                <a:cs typeface="Calibri"/>
                <a:sym typeface="Calibri"/>
              </a:defRPr>
            </a:lvl3pPr>
            <a:lvl4pPr marL="0" marR="0" lvl="3" indent="0" algn="r" rtl="0">
              <a:spcBef>
                <a:spcPts val="0"/>
              </a:spcBef>
              <a:buNone/>
              <a:defRPr sz="900" b="0" i="0" u="none" strike="noStrike" cap="none">
                <a:solidFill>
                  <a:srgbClr val="888888"/>
                </a:solidFill>
                <a:latin typeface="Calibri"/>
                <a:ea typeface="Calibri"/>
                <a:cs typeface="Calibri"/>
                <a:sym typeface="Calibri"/>
              </a:defRPr>
            </a:lvl4pPr>
            <a:lvl5pPr marL="0" marR="0" lvl="4" indent="0" algn="r" rtl="0">
              <a:spcBef>
                <a:spcPts val="0"/>
              </a:spcBef>
              <a:buNone/>
              <a:defRPr sz="900" b="0" i="0" u="none" strike="noStrike" cap="none">
                <a:solidFill>
                  <a:srgbClr val="888888"/>
                </a:solidFill>
                <a:latin typeface="Calibri"/>
                <a:ea typeface="Calibri"/>
                <a:cs typeface="Calibri"/>
                <a:sym typeface="Calibri"/>
              </a:defRPr>
            </a:lvl5pPr>
            <a:lvl6pPr marL="0" marR="0" lvl="5" indent="0" algn="r" rtl="0">
              <a:spcBef>
                <a:spcPts val="0"/>
              </a:spcBef>
              <a:buNone/>
              <a:defRPr sz="900" b="0" i="0" u="none" strike="noStrike" cap="none">
                <a:solidFill>
                  <a:srgbClr val="888888"/>
                </a:solidFill>
                <a:latin typeface="Calibri"/>
                <a:ea typeface="Calibri"/>
                <a:cs typeface="Calibri"/>
                <a:sym typeface="Calibri"/>
              </a:defRPr>
            </a:lvl6pPr>
            <a:lvl7pPr marL="0" marR="0" lvl="6" indent="0" algn="r" rtl="0">
              <a:spcBef>
                <a:spcPts val="0"/>
              </a:spcBef>
              <a:buNone/>
              <a:defRPr sz="900" b="0" i="0" u="none" strike="noStrike" cap="none">
                <a:solidFill>
                  <a:srgbClr val="888888"/>
                </a:solidFill>
                <a:latin typeface="Calibri"/>
                <a:ea typeface="Calibri"/>
                <a:cs typeface="Calibri"/>
                <a:sym typeface="Calibri"/>
              </a:defRPr>
            </a:lvl7pPr>
            <a:lvl8pPr marL="0" marR="0" lvl="7" indent="0" algn="r" rtl="0">
              <a:spcBef>
                <a:spcPts val="0"/>
              </a:spcBef>
              <a:buNone/>
              <a:defRPr sz="900" b="0" i="0" u="none" strike="noStrike" cap="none">
                <a:solidFill>
                  <a:srgbClr val="888888"/>
                </a:solidFill>
                <a:latin typeface="Calibri"/>
                <a:ea typeface="Calibri"/>
                <a:cs typeface="Calibri"/>
                <a:sym typeface="Calibri"/>
              </a:defRPr>
            </a:lvl8pPr>
            <a:lvl9pPr marL="0" marR="0" lvl="8" indent="0" algn="r" rtl="0">
              <a:spcBef>
                <a:spcPts val="0"/>
              </a:spcBef>
              <a:buNone/>
              <a:defRPr sz="900" b="0" i="0" u="none" strike="noStrike" cap="none">
                <a:solidFill>
                  <a:srgbClr val="888888"/>
                </a:solidFill>
                <a:latin typeface="Calibri"/>
                <a:ea typeface="Calibri"/>
                <a:cs typeface="Calibri"/>
                <a:sym typeface="Calibri"/>
              </a:defRPr>
            </a:lvl9pPr>
          </a:lstStyle>
          <a:p>
            <a:fld id="{00000000-1234-1234-1234-123412341234}" type="slidenum">
              <a:rPr lang="en-US" smtClean="0"/>
              <a:pPr/>
              <a:t>‹#›</a:t>
            </a:fld>
            <a:endParaRPr lang="en-US"/>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5" r:id="rId7"/>
    <p:sldLayoutId id="2147483656" r:id="rId8"/>
    <p:sldLayoutId id="2147483657" r:id="rId9"/>
    <p:sldLayoutId id="2147483658" r:id="rId10"/>
    <p:sldLayoutId id="2147483696"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jpe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icml.cc/virtual/2021/poster/9701"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henrygwb.github.io/" TargetMode="External"/><Relationship Id="rId7" Type="http://schemas.openxmlformats.org/officeDocument/2006/relationships/hyperlink" Target="https://github.com/Henrygwb/Explaining-DL" TargetMode="External"/><Relationship Id="rId2" Type="http://schemas.openxmlformats.org/officeDocument/2006/relationships/notesSlide" Target="../notesSlides/notesSlide17.xml"/><Relationship Id="rId1" Type="http://schemas.openxmlformats.org/officeDocument/2006/relationships/slideLayout" Target="../slideLayouts/slideLayout4.xml"/><Relationship Id="rId6" Type="http://schemas.openxmlformats.org/officeDocument/2006/relationships/image" Target="../media/image25.tiff"/><Relationship Id="rId5" Type="http://schemas.openxmlformats.org/officeDocument/2006/relationships/image" Target="../media/image24.tiff"/><Relationship Id="rId4" Type="http://schemas.openxmlformats.org/officeDocument/2006/relationships/image" Target="../media/image23.tiff"/></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hyperlink" Target="https://christophm.github.io/interpretable-ml-book/" TargetMode="External"/></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hyperlink" Target="https://github.com/Henrygwb/Explaining-DL" TargetMode="Externa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hyperlink" Target="https://github.com/Henrygwb/Explaining-DL"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hyperlink" Target="https://github.com/Henrygwb/Explaining-DL" TargetMode="Externa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hyperlink" Target="https://github.com/Henrygwb/Explaining-DL"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Henrygwb/Explaining-DL"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Google Shape;253;p49"/>
          <p:cNvSpPr txBox="1">
            <a:spLocks noGrp="1"/>
          </p:cNvSpPr>
          <p:nvPr>
            <p:ph type="ctrTitle"/>
          </p:nvPr>
        </p:nvSpPr>
        <p:spPr>
          <a:xfrm>
            <a:off x="730873" y="1842975"/>
            <a:ext cx="7682254" cy="1586025"/>
          </a:xfrm>
          <a:prstGeom prst="rect">
            <a:avLst/>
          </a:prstGeom>
          <a:noFill/>
          <a:ln>
            <a:noFill/>
          </a:ln>
        </p:spPr>
        <p:txBody>
          <a:bodyPr spcFirstLastPara="1" wrap="square" lIns="68569" tIns="34275" rIns="68569" bIns="34275" anchor="b" anchorCtr="0">
            <a:noAutofit/>
          </a:bodyPr>
          <a:lstStyle/>
          <a:p>
            <a:r>
              <a:rPr lang="en-US" dirty="0"/>
              <a:t>Explainable Machine Learning for Networking (&amp; network security)</a:t>
            </a:r>
            <a:endParaRPr dirty="0"/>
          </a:p>
        </p:txBody>
      </p:sp>
      <p:sp>
        <p:nvSpPr>
          <p:cNvPr id="254" name="Google Shape;254;p49"/>
          <p:cNvSpPr txBox="1">
            <a:spLocks noGrp="1"/>
          </p:cNvSpPr>
          <p:nvPr>
            <p:ph type="subTitle" idx="1"/>
          </p:nvPr>
        </p:nvSpPr>
        <p:spPr>
          <a:xfrm>
            <a:off x="1143000" y="4183323"/>
            <a:ext cx="6858000" cy="788503"/>
          </a:xfrm>
          <a:prstGeom prst="rect">
            <a:avLst/>
          </a:prstGeom>
          <a:noFill/>
          <a:ln>
            <a:noFill/>
          </a:ln>
        </p:spPr>
        <p:txBody>
          <a:bodyPr spcFirstLastPara="1" wrap="square" lIns="68569" tIns="34275" rIns="68569" bIns="34275" anchor="t" anchorCtr="0">
            <a:noAutofit/>
          </a:bodyPr>
          <a:lstStyle/>
          <a:p>
            <a:pPr marL="0" indent="0">
              <a:lnSpc>
                <a:spcPct val="80000"/>
              </a:lnSpc>
              <a:spcBef>
                <a:spcPts val="0"/>
              </a:spcBef>
            </a:pPr>
            <a:r>
              <a:rPr lang="en-US" dirty="0"/>
              <a:t>Wenbo Guo</a:t>
            </a:r>
          </a:p>
          <a:p>
            <a:pPr marL="0" indent="0">
              <a:lnSpc>
                <a:spcPct val="80000"/>
              </a:lnSpc>
              <a:spcBef>
                <a:spcPts val="0"/>
              </a:spcBef>
            </a:pPr>
            <a:r>
              <a:rPr lang="en-US" dirty="0"/>
              <a:t> Purdue University</a:t>
            </a:r>
          </a:p>
          <a:p>
            <a:pPr marL="0" indent="0">
              <a:lnSpc>
                <a:spcPct val="80000"/>
              </a:lnSpc>
              <a:spcBef>
                <a:spcPts val="0"/>
              </a:spcBef>
            </a:pPr>
            <a:r>
              <a:rPr lang="en-US" dirty="0"/>
              <a:t>Sep 10, 2023</a:t>
            </a:r>
            <a:endParaRPr dirty="0"/>
          </a:p>
        </p:txBody>
      </p:sp>
      <p:sp>
        <p:nvSpPr>
          <p:cNvPr id="255" name="Google Shape;255;p49"/>
          <p:cNvSpPr txBox="1">
            <a:spLocks noGrp="1"/>
          </p:cNvSpPr>
          <p:nvPr>
            <p:ph type="sldNum" idx="12"/>
          </p:nvPr>
        </p:nvSpPr>
        <p:spPr>
          <a:xfrm>
            <a:off x="7063154" y="6572452"/>
            <a:ext cx="2057400" cy="273825"/>
          </a:xfrm>
          <a:prstGeom prst="rect">
            <a:avLst/>
          </a:prstGeom>
        </p:spPr>
        <p:txBody>
          <a:bodyPr spcFirstLastPara="1" wrap="square" lIns="68569" tIns="34275" rIns="68569" bIns="34275" anchor="ctr" anchorCtr="0">
            <a:noAutofit/>
          </a:bodyPr>
          <a:lstStyle/>
          <a:p>
            <a:fld id="{00000000-1234-1234-1234-123412341234}" type="slidenum">
              <a:rPr lang="en-US"/>
              <a:pPr/>
              <a:t>1</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36"/>
        <p:cNvGrpSpPr/>
        <p:nvPr/>
      </p:nvGrpSpPr>
      <p:grpSpPr>
        <a:xfrm>
          <a:off x="0" y="0"/>
          <a:ext cx="0" cy="0"/>
          <a:chOff x="0" y="0"/>
          <a:chExt cx="0" cy="0"/>
        </a:xfrm>
      </p:grpSpPr>
      <p:sp>
        <p:nvSpPr>
          <p:cNvPr id="1337" name="Google Shape;1337;p142"/>
          <p:cNvSpPr txBox="1">
            <a:spLocks noGrp="1"/>
          </p:cNvSpPr>
          <p:nvPr>
            <p:ph type="title"/>
          </p:nvPr>
        </p:nvSpPr>
        <p:spPr>
          <a:xfrm>
            <a:off x="291712" y="246396"/>
            <a:ext cx="8828842" cy="994275"/>
          </a:xfrm>
          <a:prstGeom prst="rect">
            <a:avLst/>
          </a:prstGeom>
        </p:spPr>
        <p:txBody>
          <a:bodyPr spcFirstLastPara="1" wrap="square" lIns="68569" tIns="34275" rIns="68569" bIns="34275" anchor="ctr" anchorCtr="0">
            <a:noAutofit/>
          </a:bodyPr>
          <a:lstStyle/>
          <a:p>
            <a:r>
              <a:rPr lang="en-US" dirty="0"/>
              <a:t>Open challenge: How to explain more complicate models</a:t>
            </a:r>
            <a:endParaRPr dirty="0"/>
          </a:p>
        </p:txBody>
      </p:sp>
      <p:sp>
        <p:nvSpPr>
          <p:cNvPr id="1340" name="Google Shape;1340;p142"/>
          <p:cNvSpPr txBox="1"/>
          <p:nvPr/>
        </p:nvSpPr>
        <p:spPr>
          <a:xfrm>
            <a:off x="0" y="6361529"/>
            <a:ext cx="7208683" cy="273825"/>
          </a:xfrm>
          <a:prstGeom prst="rect">
            <a:avLst/>
          </a:prstGeom>
          <a:noFill/>
          <a:ln>
            <a:noFill/>
          </a:ln>
        </p:spPr>
        <p:txBody>
          <a:bodyPr spcFirstLastPara="1" wrap="square" lIns="68569" tIns="68569" rIns="68569" bIns="68569" anchor="t" anchorCtr="0">
            <a:noAutofit/>
          </a:bodyPr>
          <a:lstStyle/>
          <a:p>
            <a:r>
              <a:rPr lang="en-US" sz="1050" dirty="0">
                <a:solidFill>
                  <a:srgbClr val="CCCCCC"/>
                </a:solidFill>
                <a:latin typeface="Calibri"/>
                <a:ea typeface="Calibri"/>
                <a:cs typeface="Calibri"/>
                <a:sym typeface="Calibri"/>
              </a:rPr>
              <a:t>[1] Using GANs for Sharing Networked Time Series Data: Challenges, Initial Promise, and Open Questions</a:t>
            </a:r>
          </a:p>
          <a:p>
            <a:r>
              <a:rPr lang="en-US" sz="1050" dirty="0">
                <a:solidFill>
                  <a:srgbClr val="CCCCCC"/>
                </a:solidFill>
                <a:latin typeface="Calibri"/>
                <a:ea typeface="Calibri"/>
                <a:cs typeface="Calibri"/>
                <a:sym typeface="Calibri"/>
              </a:rPr>
              <a:t>[2] </a:t>
            </a:r>
            <a:r>
              <a:rPr lang="en-US" sz="1050" dirty="0">
                <a:solidFill>
                  <a:srgbClr val="CCCCCC"/>
                </a:solidFill>
                <a:latin typeface="Calibri"/>
                <a:cs typeface="Calibri"/>
              </a:rPr>
              <a:t>ET-BERT: A Contextualized Datagram Representation with Pre-training Transformers for Encrypted Traffic Classification</a:t>
            </a:r>
            <a:endParaRPr sz="1050" dirty="0">
              <a:solidFill>
                <a:srgbClr val="CCCCCC"/>
              </a:solidFill>
              <a:latin typeface="Calibri"/>
              <a:cs typeface="Calibri"/>
              <a:sym typeface="Calibri"/>
            </a:endParaRPr>
          </a:p>
        </p:txBody>
      </p:sp>
      <p:sp>
        <p:nvSpPr>
          <p:cNvPr id="4" name="Google Shape;1106;p122">
            <a:extLst>
              <a:ext uri="{FF2B5EF4-FFF2-40B4-BE49-F238E27FC236}">
                <a16:creationId xmlns:a16="http://schemas.microsoft.com/office/drawing/2014/main" id="{3708AB67-BEDB-5CBA-5B26-09DE7B137477}"/>
              </a:ext>
            </a:extLst>
          </p:cNvPr>
          <p:cNvSpPr txBox="1">
            <a:spLocks/>
          </p:cNvSpPr>
          <p:nvPr/>
        </p:nvSpPr>
        <p:spPr>
          <a:xfrm>
            <a:off x="291712" y="1387774"/>
            <a:ext cx="6100621" cy="3850596"/>
          </a:xfrm>
          <a:prstGeom prst="rect">
            <a:avLst/>
          </a:prstGeom>
          <a:noFill/>
          <a:ln>
            <a:noFill/>
          </a:ln>
        </p:spPr>
        <p:txBody>
          <a:bodyPr spcFirstLastPara="1" wrap="square" lIns="68569" tIns="34275" rIns="68569" bIns="34275" anchor="t" anchorCtr="0">
            <a:no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171450" indent="-171450">
              <a:buSzPts val="2800"/>
            </a:pPr>
            <a:r>
              <a:rPr lang="en-US" sz="2400" dirty="0"/>
              <a:t>The networking community leverages advanced methods that cannot be explained by existing methods</a:t>
            </a:r>
          </a:p>
          <a:p>
            <a:pPr marL="0" indent="0">
              <a:buSzPts val="2800"/>
              <a:buNone/>
            </a:pPr>
            <a:endParaRPr lang="en-US" sz="2400" dirty="0"/>
          </a:p>
          <a:p>
            <a:pPr marL="171450" indent="-171450">
              <a:buSzPts val="2800"/>
            </a:pPr>
            <a:r>
              <a:rPr lang="en-US" sz="2400" dirty="0"/>
              <a:t> Advanced generative models - Generative adversarial nets [1]</a:t>
            </a:r>
          </a:p>
          <a:p>
            <a:pPr marL="514350" lvl="1" indent="-171450">
              <a:buSzPts val="2800"/>
            </a:pPr>
            <a:r>
              <a:rPr lang="en-US" dirty="0"/>
              <a:t>How to formulate the explanation</a:t>
            </a:r>
          </a:p>
          <a:p>
            <a:pPr marL="514350" lvl="1" indent="-171450">
              <a:buSzPts val="2800"/>
            </a:pPr>
            <a:endParaRPr lang="en-US" dirty="0"/>
          </a:p>
          <a:p>
            <a:pPr marL="171450" indent="-171450">
              <a:buSzPts val="2800"/>
            </a:pPr>
            <a:r>
              <a:rPr lang="en-US" sz="2400" dirty="0"/>
              <a:t>Advanced classification models - Attention-based model [2]</a:t>
            </a:r>
          </a:p>
          <a:p>
            <a:pPr marL="514350" lvl="1" indent="-171450">
              <a:buSzPts val="2800"/>
            </a:pPr>
            <a:r>
              <a:rPr lang="en-US" dirty="0"/>
              <a:t>How to leverage attentions to generate explanations</a:t>
            </a:r>
          </a:p>
          <a:p>
            <a:pPr marL="514350" lvl="1" indent="-171450">
              <a:buSzPts val="2800"/>
            </a:pPr>
            <a:endParaRPr lang="en-US" sz="1800" dirty="0"/>
          </a:p>
          <a:p>
            <a:pPr marL="171450" indent="-171450">
              <a:buSzPts val="2800"/>
            </a:pPr>
            <a:endParaRPr lang="en-US" sz="2100" dirty="0"/>
          </a:p>
        </p:txBody>
      </p:sp>
      <p:pic>
        <p:nvPicPr>
          <p:cNvPr id="3" name="Picture 2" descr="A diagram of a generator&#10;&#10;Description automatically generated">
            <a:extLst>
              <a:ext uri="{FF2B5EF4-FFF2-40B4-BE49-F238E27FC236}">
                <a16:creationId xmlns:a16="http://schemas.microsoft.com/office/drawing/2014/main" id="{82CA6656-8490-0E31-B880-19D9F051C100}"/>
              </a:ext>
            </a:extLst>
          </p:cNvPr>
          <p:cNvPicPr>
            <a:picLocks noChangeAspect="1"/>
          </p:cNvPicPr>
          <p:nvPr/>
        </p:nvPicPr>
        <p:blipFill>
          <a:blip r:embed="rId3"/>
          <a:stretch>
            <a:fillRect/>
          </a:stretch>
        </p:blipFill>
        <p:spPr>
          <a:xfrm>
            <a:off x="5890495" y="2126257"/>
            <a:ext cx="2961793" cy="1302743"/>
          </a:xfrm>
          <a:prstGeom prst="rect">
            <a:avLst/>
          </a:prstGeom>
        </p:spPr>
      </p:pic>
      <p:pic>
        <p:nvPicPr>
          <p:cNvPr id="8" name="Picture 7" descr="A diagram of a model&#10;&#10;Description automatically generated">
            <a:extLst>
              <a:ext uri="{FF2B5EF4-FFF2-40B4-BE49-F238E27FC236}">
                <a16:creationId xmlns:a16="http://schemas.microsoft.com/office/drawing/2014/main" id="{0F6CFEE4-A7B8-FC37-E2F5-C8B20F1B3BB0}"/>
              </a:ext>
            </a:extLst>
          </p:cNvPr>
          <p:cNvPicPr>
            <a:picLocks noChangeAspect="1"/>
          </p:cNvPicPr>
          <p:nvPr/>
        </p:nvPicPr>
        <p:blipFill>
          <a:blip r:embed="rId4"/>
          <a:stretch>
            <a:fillRect/>
          </a:stretch>
        </p:blipFill>
        <p:spPr>
          <a:xfrm>
            <a:off x="6242027" y="4056989"/>
            <a:ext cx="2501953" cy="2170497"/>
          </a:xfrm>
          <a:prstGeom prst="rect">
            <a:avLst/>
          </a:prstGeom>
        </p:spPr>
      </p:pic>
      <p:sp>
        <p:nvSpPr>
          <p:cNvPr id="2" name="Google Shape;255;p49">
            <a:extLst>
              <a:ext uri="{FF2B5EF4-FFF2-40B4-BE49-F238E27FC236}">
                <a16:creationId xmlns:a16="http://schemas.microsoft.com/office/drawing/2014/main" id="{402CBABE-BD9F-68F8-CD24-6D439F909CDC}"/>
              </a:ext>
            </a:extLst>
          </p:cNvPr>
          <p:cNvSpPr txBox="1">
            <a:spLocks noGrp="1"/>
          </p:cNvSpPr>
          <p:nvPr>
            <p:ph type="sldNum" idx="12"/>
          </p:nvPr>
        </p:nvSpPr>
        <p:spPr>
          <a:xfrm>
            <a:off x="7063154" y="6572452"/>
            <a:ext cx="2057400" cy="273825"/>
          </a:xfrm>
          <a:prstGeom prst="rect">
            <a:avLst/>
          </a:prstGeom>
        </p:spPr>
        <p:txBody>
          <a:bodyPr spcFirstLastPara="1" wrap="square" lIns="68569" tIns="34275" rIns="68569" bIns="34275" anchor="ctr" anchorCtr="0">
            <a:noAutofit/>
          </a:bodyPr>
          <a:lstStyle/>
          <a:p>
            <a:fld id="{00000000-1234-1234-1234-123412341234}" type="slidenum">
              <a:rPr lang="en-US"/>
              <a:pPr/>
              <a:t>10</a:t>
            </a:fld>
            <a:endParaRPr dirty="0"/>
          </a:p>
        </p:txBody>
      </p:sp>
    </p:spTree>
    <p:extLst>
      <p:ext uri="{BB962C8B-B14F-4D97-AF65-F5344CB8AC3E}">
        <p14:creationId xmlns:p14="http://schemas.microsoft.com/office/powerpoint/2010/main" val="19591559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36"/>
        <p:cNvGrpSpPr/>
        <p:nvPr/>
      </p:nvGrpSpPr>
      <p:grpSpPr>
        <a:xfrm>
          <a:off x="0" y="0"/>
          <a:ext cx="0" cy="0"/>
          <a:chOff x="0" y="0"/>
          <a:chExt cx="0" cy="0"/>
        </a:xfrm>
      </p:grpSpPr>
      <p:pic>
        <p:nvPicPr>
          <p:cNvPr id="15" name="Picture 4" descr="The history/origin of the question mark - Where did it come from?">
            <a:extLst>
              <a:ext uri="{FF2B5EF4-FFF2-40B4-BE49-F238E27FC236}">
                <a16:creationId xmlns:a16="http://schemas.microsoft.com/office/drawing/2014/main" id="{B0D77B46-8370-0A56-9324-B03D9F2471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71998" y="5310988"/>
            <a:ext cx="1005710" cy="1100472"/>
          </a:xfrm>
          <a:prstGeom prst="rect">
            <a:avLst/>
          </a:prstGeom>
          <a:noFill/>
          <a:extLst>
            <a:ext uri="{909E8E84-426E-40DD-AFC4-6F175D3DCCD1}">
              <a14:hiddenFill xmlns:a14="http://schemas.microsoft.com/office/drawing/2010/main">
                <a:solidFill>
                  <a:srgbClr val="FFFFFF"/>
                </a:solidFill>
              </a14:hiddenFill>
            </a:ext>
          </a:extLst>
        </p:spPr>
      </p:pic>
      <p:sp>
        <p:nvSpPr>
          <p:cNvPr id="1337" name="Google Shape;1337;p142"/>
          <p:cNvSpPr txBox="1">
            <a:spLocks noGrp="1"/>
          </p:cNvSpPr>
          <p:nvPr>
            <p:ph type="title"/>
          </p:nvPr>
        </p:nvSpPr>
        <p:spPr>
          <a:xfrm>
            <a:off x="181535" y="289390"/>
            <a:ext cx="8736834" cy="994275"/>
          </a:xfrm>
          <a:prstGeom prst="rect">
            <a:avLst/>
          </a:prstGeom>
        </p:spPr>
        <p:txBody>
          <a:bodyPr spcFirstLastPara="1" wrap="square" lIns="68569" tIns="34275" rIns="68569" bIns="34275" anchor="ctr" anchorCtr="0">
            <a:noAutofit/>
          </a:bodyPr>
          <a:lstStyle/>
          <a:p>
            <a:r>
              <a:rPr lang="en-US" dirty="0"/>
              <a:t>Open challenge: How to explain more complicate models (Cont.)</a:t>
            </a:r>
            <a:endParaRPr dirty="0"/>
          </a:p>
        </p:txBody>
      </p:sp>
      <p:sp>
        <p:nvSpPr>
          <p:cNvPr id="1340" name="Google Shape;1340;p142"/>
          <p:cNvSpPr txBox="1"/>
          <p:nvPr/>
        </p:nvSpPr>
        <p:spPr>
          <a:xfrm>
            <a:off x="0" y="6538572"/>
            <a:ext cx="3689979" cy="273825"/>
          </a:xfrm>
          <a:prstGeom prst="rect">
            <a:avLst/>
          </a:prstGeom>
          <a:noFill/>
          <a:ln>
            <a:noFill/>
          </a:ln>
        </p:spPr>
        <p:txBody>
          <a:bodyPr spcFirstLastPara="1" wrap="square" lIns="68569" tIns="68569" rIns="68569" bIns="68569" anchor="t" anchorCtr="0">
            <a:noAutofit/>
          </a:bodyPr>
          <a:lstStyle/>
          <a:p>
            <a:r>
              <a:rPr lang="en-US" sz="1050" dirty="0">
                <a:solidFill>
                  <a:srgbClr val="CCCCCC"/>
                </a:solidFill>
                <a:latin typeface="Calibri"/>
                <a:ea typeface="Calibri"/>
                <a:cs typeface="Calibri"/>
                <a:sym typeface="Calibri"/>
              </a:rPr>
              <a:t>[1] </a:t>
            </a:r>
            <a:r>
              <a:rPr lang="en-US" sz="1050" u="sng" dirty="0">
                <a:solidFill>
                  <a:srgbClr val="CCCCCC"/>
                </a:solidFill>
                <a:latin typeface="Calibri"/>
                <a:ea typeface="Calibri"/>
                <a:cs typeface="Calibri"/>
                <a:sym typeface="Calibri"/>
              </a:rPr>
              <a:t>https://</a:t>
            </a:r>
            <a:r>
              <a:rPr lang="en-US" sz="1050" u="sng" dirty="0" err="1">
                <a:solidFill>
                  <a:srgbClr val="CCCCCC"/>
                </a:solidFill>
                <a:latin typeface="Calibri"/>
                <a:ea typeface="Calibri"/>
                <a:cs typeface="Calibri"/>
                <a:sym typeface="Calibri"/>
              </a:rPr>
              <a:t>cs.lbl.gov</a:t>
            </a:r>
            <a:r>
              <a:rPr lang="en-US" sz="1050" u="sng" dirty="0">
                <a:solidFill>
                  <a:srgbClr val="CCCCCC"/>
                </a:solidFill>
                <a:latin typeface="Calibri"/>
                <a:ea typeface="Calibri"/>
                <a:cs typeface="Calibri"/>
                <a:sym typeface="Calibri"/>
              </a:rPr>
              <a:t>/assets/CSSSP-Slides/20200723-Kiran.pdf</a:t>
            </a:r>
            <a:endParaRPr sz="1050" u="sng" dirty="0">
              <a:solidFill>
                <a:srgbClr val="CCCCCC"/>
              </a:solidFill>
              <a:latin typeface="Calibri"/>
              <a:ea typeface="Calibri"/>
              <a:cs typeface="Calibri"/>
              <a:sym typeface="Calibri"/>
            </a:endParaRPr>
          </a:p>
        </p:txBody>
      </p:sp>
      <p:sp>
        <p:nvSpPr>
          <p:cNvPr id="4" name="Google Shape;1106;p122">
            <a:extLst>
              <a:ext uri="{FF2B5EF4-FFF2-40B4-BE49-F238E27FC236}">
                <a16:creationId xmlns:a16="http://schemas.microsoft.com/office/drawing/2014/main" id="{3708AB67-BEDB-5CBA-5B26-09DE7B137477}"/>
              </a:ext>
            </a:extLst>
          </p:cNvPr>
          <p:cNvSpPr txBox="1">
            <a:spLocks/>
          </p:cNvSpPr>
          <p:nvPr/>
        </p:nvSpPr>
        <p:spPr>
          <a:xfrm>
            <a:off x="268563" y="1569891"/>
            <a:ext cx="5170024" cy="1462238"/>
          </a:xfrm>
          <a:prstGeom prst="rect">
            <a:avLst/>
          </a:prstGeom>
          <a:noFill/>
          <a:ln>
            <a:noFill/>
          </a:ln>
        </p:spPr>
        <p:txBody>
          <a:bodyPr spcFirstLastPara="1" wrap="square" lIns="68569" tIns="34275" rIns="68569" bIns="34275" anchor="t" anchorCtr="0">
            <a:no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171450" indent="-171450">
              <a:buSzPts val="2800"/>
            </a:pPr>
            <a:r>
              <a:rPr lang="en-US" dirty="0"/>
              <a:t>Reinforcement learning agents</a:t>
            </a:r>
          </a:p>
          <a:p>
            <a:pPr marL="514350" lvl="1" indent="-171450">
              <a:buSzPts val="2800"/>
            </a:pPr>
            <a:r>
              <a:rPr lang="en-US" dirty="0"/>
              <a:t>Sequential decision-making models</a:t>
            </a:r>
          </a:p>
          <a:p>
            <a:pPr marL="514350" lvl="1" indent="-171450">
              <a:buSzPts val="2800"/>
            </a:pPr>
            <a:r>
              <a:rPr lang="en-US" dirty="0"/>
              <a:t>Existing method can be used to explain individual actions of an agent</a:t>
            </a:r>
          </a:p>
          <a:p>
            <a:pPr marL="514350" lvl="1" indent="-171450">
              <a:buSzPts val="2800"/>
            </a:pPr>
            <a:r>
              <a:rPr lang="en-US" dirty="0"/>
              <a:t>How to explain the overall policy of an agent</a:t>
            </a:r>
          </a:p>
        </p:txBody>
      </p:sp>
      <p:pic>
        <p:nvPicPr>
          <p:cNvPr id="9" name="Picture 8" descr="Icon&#10;&#10;Description automatically generated">
            <a:extLst>
              <a:ext uri="{FF2B5EF4-FFF2-40B4-BE49-F238E27FC236}">
                <a16:creationId xmlns:a16="http://schemas.microsoft.com/office/drawing/2014/main" id="{6AF71A7C-571A-9838-4BFD-1565885054E3}"/>
              </a:ext>
            </a:extLst>
          </p:cNvPr>
          <p:cNvPicPr>
            <a:picLocks noChangeAspect="1"/>
          </p:cNvPicPr>
          <p:nvPr/>
        </p:nvPicPr>
        <p:blipFill>
          <a:blip r:embed="rId4"/>
          <a:stretch>
            <a:fillRect/>
          </a:stretch>
        </p:blipFill>
        <p:spPr>
          <a:xfrm>
            <a:off x="7063154" y="1921109"/>
            <a:ext cx="1487080" cy="1748101"/>
          </a:xfrm>
          <a:prstGeom prst="rect">
            <a:avLst/>
          </a:prstGeom>
        </p:spPr>
      </p:pic>
      <p:sp>
        <p:nvSpPr>
          <p:cNvPr id="11" name="Oval 10">
            <a:extLst>
              <a:ext uri="{FF2B5EF4-FFF2-40B4-BE49-F238E27FC236}">
                <a16:creationId xmlns:a16="http://schemas.microsoft.com/office/drawing/2014/main" id="{5B83481F-1BD4-F02E-6523-C4145EAD7332}"/>
              </a:ext>
            </a:extLst>
          </p:cNvPr>
          <p:cNvSpPr/>
          <p:nvPr/>
        </p:nvSpPr>
        <p:spPr>
          <a:xfrm>
            <a:off x="7896112" y="2560202"/>
            <a:ext cx="330012" cy="420684"/>
          </a:xfrm>
          <a:prstGeom prst="ellipse">
            <a:avLst/>
          </a:prstGeom>
          <a:solidFill>
            <a:schemeClr val="accent1">
              <a:alpha val="6112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pic>
        <p:nvPicPr>
          <p:cNvPr id="13" name="Picture 12" descr="A picture containing vector graphics&#10;&#10;Description automatically generated">
            <a:extLst>
              <a:ext uri="{FF2B5EF4-FFF2-40B4-BE49-F238E27FC236}">
                <a16:creationId xmlns:a16="http://schemas.microsoft.com/office/drawing/2014/main" id="{A1C7D329-45D7-FE08-60B2-18904251E4D0}"/>
              </a:ext>
            </a:extLst>
          </p:cNvPr>
          <p:cNvPicPr>
            <a:picLocks noChangeAspect="1"/>
          </p:cNvPicPr>
          <p:nvPr/>
        </p:nvPicPr>
        <p:blipFill>
          <a:blip r:embed="rId5"/>
          <a:stretch>
            <a:fillRect/>
          </a:stretch>
        </p:blipFill>
        <p:spPr>
          <a:xfrm>
            <a:off x="6161028" y="1968887"/>
            <a:ext cx="859507" cy="859507"/>
          </a:xfrm>
          <a:prstGeom prst="rect">
            <a:avLst/>
          </a:prstGeom>
        </p:spPr>
      </p:pic>
      <p:sp>
        <p:nvSpPr>
          <p:cNvPr id="14" name="TextBox 13">
            <a:extLst>
              <a:ext uri="{FF2B5EF4-FFF2-40B4-BE49-F238E27FC236}">
                <a16:creationId xmlns:a16="http://schemas.microsoft.com/office/drawing/2014/main" id="{022F39A5-B126-0B2D-0C9E-EB496AD857CB}"/>
              </a:ext>
            </a:extLst>
          </p:cNvPr>
          <p:cNvSpPr txBox="1"/>
          <p:nvPr/>
        </p:nvSpPr>
        <p:spPr>
          <a:xfrm>
            <a:off x="5691477" y="2763208"/>
            <a:ext cx="1371677" cy="923330"/>
          </a:xfrm>
          <a:prstGeom prst="rect">
            <a:avLst/>
          </a:prstGeom>
          <a:noFill/>
        </p:spPr>
        <p:txBody>
          <a:bodyPr wrap="square" rtlCol="0">
            <a:spAutoFit/>
          </a:bodyPr>
          <a:lstStyle/>
          <a:p>
            <a:pPr algn="r"/>
            <a:r>
              <a:rPr lang="en-US" sz="1800" dirty="0">
                <a:latin typeface="Calibri" panose="020F0502020204030204" pitchFamily="34" charset="0"/>
                <a:cs typeface="Calibri" panose="020F0502020204030204" pitchFamily="34" charset="0"/>
              </a:rPr>
              <a:t>Why did the agent take this action?</a:t>
            </a:r>
          </a:p>
        </p:txBody>
      </p:sp>
      <p:sp>
        <p:nvSpPr>
          <p:cNvPr id="16" name="TextBox 15">
            <a:extLst>
              <a:ext uri="{FF2B5EF4-FFF2-40B4-BE49-F238E27FC236}">
                <a16:creationId xmlns:a16="http://schemas.microsoft.com/office/drawing/2014/main" id="{323958DF-4B13-73FE-4AD0-F525FDEBC4EB}"/>
              </a:ext>
            </a:extLst>
          </p:cNvPr>
          <p:cNvSpPr txBox="1"/>
          <p:nvPr/>
        </p:nvSpPr>
        <p:spPr>
          <a:xfrm>
            <a:off x="6019690" y="5585681"/>
            <a:ext cx="2787666" cy="584775"/>
          </a:xfrm>
          <a:prstGeom prst="rect">
            <a:avLst/>
          </a:prstGeom>
          <a:noFill/>
        </p:spPr>
        <p:txBody>
          <a:bodyPr wrap="square" rtlCol="0">
            <a:spAutoFit/>
          </a:bodyPr>
          <a:lstStyle/>
          <a:p>
            <a:r>
              <a:rPr lang="en-US" sz="1600" dirty="0">
                <a:latin typeface="Avenir Next Condensed" panose="020B0506020202020204" pitchFamily="34" charset="0"/>
              </a:rPr>
              <a:t>Why did the agent win the game?</a:t>
            </a:r>
            <a:r>
              <a:rPr lang="en-US" sz="1600" b="1" dirty="0">
                <a:latin typeface="Avenir Next Condensed" panose="020B0506020202020204" pitchFamily="34" charset="0"/>
              </a:rPr>
              <a:t> </a:t>
            </a:r>
          </a:p>
          <a:p>
            <a:r>
              <a:rPr lang="en-US" sz="1600" b="1" dirty="0">
                <a:latin typeface="Avenir Next Condensed" panose="020B0506020202020204" pitchFamily="34" charset="0"/>
              </a:rPr>
              <a:t>What are the important moves?</a:t>
            </a:r>
          </a:p>
        </p:txBody>
      </p:sp>
      <p:pic>
        <p:nvPicPr>
          <p:cNvPr id="17" name="Picture 16">
            <a:extLst>
              <a:ext uri="{FF2B5EF4-FFF2-40B4-BE49-F238E27FC236}">
                <a16:creationId xmlns:a16="http://schemas.microsoft.com/office/drawing/2014/main" id="{75825C46-8957-3160-0266-5E69C9A39886}"/>
              </a:ext>
            </a:extLst>
          </p:cNvPr>
          <p:cNvPicPr>
            <a:picLocks noChangeAspect="1"/>
          </p:cNvPicPr>
          <p:nvPr/>
        </p:nvPicPr>
        <p:blipFill>
          <a:blip r:embed="rId6"/>
          <a:stretch>
            <a:fillRect/>
          </a:stretch>
        </p:blipFill>
        <p:spPr>
          <a:xfrm>
            <a:off x="2072009" y="4479273"/>
            <a:ext cx="6478225" cy="994275"/>
          </a:xfrm>
          <a:prstGeom prst="rect">
            <a:avLst/>
          </a:prstGeom>
        </p:spPr>
      </p:pic>
      <p:sp>
        <p:nvSpPr>
          <p:cNvPr id="18" name="Rounded Rectangle 17">
            <a:extLst>
              <a:ext uri="{FF2B5EF4-FFF2-40B4-BE49-F238E27FC236}">
                <a16:creationId xmlns:a16="http://schemas.microsoft.com/office/drawing/2014/main" id="{BD84E513-6568-F40D-31DB-58A5C5EF2516}"/>
              </a:ext>
            </a:extLst>
          </p:cNvPr>
          <p:cNvSpPr/>
          <p:nvPr/>
        </p:nvSpPr>
        <p:spPr>
          <a:xfrm>
            <a:off x="5691477" y="1834424"/>
            <a:ext cx="3001261" cy="1906304"/>
          </a:xfrm>
          <a:prstGeom prst="roundRect">
            <a:avLst>
              <a:gd name="adj" fmla="val 3780"/>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 name="Google Shape;255;p49">
            <a:extLst>
              <a:ext uri="{FF2B5EF4-FFF2-40B4-BE49-F238E27FC236}">
                <a16:creationId xmlns:a16="http://schemas.microsoft.com/office/drawing/2014/main" id="{39FAE3F7-1F21-B2D9-398E-A67F5E3F0AFC}"/>
              </a:ext>
            </a:extLst>
          </p:cNvPr>
          <p:cNvSpPr txBox="1">
            <a:spLocks noGrp="1"/>
          </p:cNvSpPr>
          <p:nvPr>
            <p:ph type="sldNum" idx="12"/>
          </p:nvPr>
        </p:nvSpPr>
        <p:spPr>
          <a:xfrm>
            <a:off x="7063154" y="6572452"/>
            <a:ext cx="2057400" cy="273825"/>
          </a:xfrm>
          <a:prstGeom prst="rect">
            <a:avLst/>
          </a:prstGeom>
        </p:spPr>
        <p:txBody>
          <a:bodyPr spcFirstLastPara="1" wrap="square" lIns="68569" tIns="34275" rIns="68569" bIns="34275" anchor="ctr" anchorCtr="0">
            <a:noAutofit/>
          </a:bodyPr>
          <a:lstStyle/>
          <a:p>
            <a:fld id="{00000000-1234-1234-1234-123412341234}" type="slidenum">
              <a:rPr lang="en-US"/>
              <a:pPr/>
              <a:t>11</a:t>
            </a:fld>
            <a:endParaRPr dirty="0"/>
          </a:p>
        </p:txBody>
      </p:sp>
    </p:spTree>
    <p:extLst>
      <p:ext uri="{BB962C8B-B14F-4D97-AF65-F5344CB8AC3E}">
        <p14:creationId xmlns:p14="http://schemas.microsoft.com/office/powerpoint/2010/main" val="17549780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36"/>
        <p:cNvGrpSpPr/>
        <p:nvPr/>
      </p:nvGrpSpPr>
      <p:grpSpPr>
        <a:xfrm>
          <a:off x="0" y="0"/>
          <a:ext cx="0" cy="0"/>
          <a:chOff x="0" y="0"/>
          <a:chExt cx="0" cy="0"/>
        </a:xfrm>
      </p:grpSpPr>
      <p:sp>
        <p:nvSpPr>
          <p:cNvPr id="1337" name="Google Shape;1337;p142"/>
          <p:cNvSpPr txBox="1">
            <a:spLocks noGrp="1"/>
          </p:cNvSpPr>
          <p:nvPr>
            <p:ph type="title"/>
          </p:nvPr>
        </p:nvSpPr>
        <p:spPr>
          <a:xfrm>
            <a:off x="177386" y="287946"/>
            <a:ext cx="8752857" cy="994275"/>
          </a:xfrm>
          <a:prstGeom prst="rect">
            <a:avLst/>
          </a:prstGeom>
        </p:spPr>
        <p:txBody>
          <a:bodyPr spcFirstLastPara="1" wrap="square" lIns="68569" tIns="34275" rIns="68569" bIns="34275" anchor="ctr" anchorCtr="0">
            <a:noAutofit/>
          </a:bodyPr>
          <a:lstStyle/>
          <a:p>
            <a:r>
              <a:rPr lang="en-US" dirty="0"/>
              <a:t>Open challenge: Global vs. local explanations</a:t>
            </a:r>
            <a:endParaRPr dirty="0"/>
          </a:p>
        </p:txBody>
      </p:sp>
      <p:sp>
        <p:nvSpPr>
          <p:cNvPr id="4" name="Google Shape;1106;p122">
            <a:extLst>
              <a:ext uri="{FF2B5EF4-FFF2-40B4-BE49-F238E27FC236}">
                <a16:creationId xmlns:a16="http://schemas.microsoft.com/office/drawing/2014/main" id="{3708AB67-BEDB-5CBA-5B26-09DE7B137477}"/>
              </a:ext>
            </a:extLst>
          </p:cNvPr>
          <p:cNvSpPr txBox="1">
            <a:spLocks/>
          </p:cNvSpPr>
          <p:nvPr/>
        </p:nvSpPr>
        <p:spPr>
          <a:xfrm>
            <a:off x="252654" y="1563754"/>
            <a:ext cx="7443546" cy="3730491"/>
          </a:xfrm>
          <a:prstGeom prst="rect">
            <a:avLst/>
          </a:prstGeom>
          <a:noFill/>
          <a:ln>
            <a:noFill/>
          </a:ln>
        </p:spPr>
        <p:txBody>
          <a:bodyPr spcFirstLastPara="1" wrap="square" lIns="68569" tIns="34275" rIns="68569" bIns="34275" anchor="t" anchorCtr="0">
            <a:no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171450" indent="-171450">
              <a:buSzPts val="2800"/>
            </a:pPr>
            <a:r>
              <a:rPr lang="en-US" dirty="0"/>
              <a:t>How to align global with local explanations</a:t>
            </a:r>
          </a:p>
          <a:p>
            <a:pPr marL="514350" lvl="1" indent="-171450">
              <a:buSzPts val="2800"/>
            </a:pPr>
            <a:r>
              <a:rPr lang="en-US" dirty="0"/>
              <a:t>Would a majority vote be enough</a:t>
            </a:r>
          </a:p>
          <a:p>
            <a:pPr marL="57150" indent="-171450">
              <a:buSzPts val="2800"/>
            </a:pPr>
            <a:r>
              <a:rPr lang="en-US" dirty="0"/>
              <a:t>When to choose between global or local explanations</a:t>
            </a:r>
          </a:p>
          <a:p>
            <a:pPr marL="57150" indent="-171450">
              <a:buSzPts val="2800"/>
            </a:pPr>
            <a:r>
              <a:rPr lang="en-US" dirty="0"/>
              <a:t>Whether global explanation exists for large models and how to extract them</a:t>
            </a:r>
          </a:p>
        </p:txBody>
      </p:sp>
      <p:sp>
        <p:nvSpPr>
          <p:cNvPr id="2" name="Google Shape;255;p49">
            <a:extLst>
              <a:ext uri="{FF2B5EF4-FFF2-40B4-BE49-F238E27FC236}">
                <a16:creationId xmlns:a16="http://schemas.microsoft.com/office/drawing/2014/main" id="{F10ADD11-38E9-A45E-3456-00A19614C6BB}"/>
              </a:ext>
            </a:extLst>
          </p:cNvPr>
          <p:cNvSpPr txBox="1">
            <a:spLocks noGrp="1"/>
          </p:cNvSpPr>
          <p:nvPr>
            <p:ph type="sldNum" idx="12"/>
          </p:nvPr>
        </p:nvSpPr>
        <p:spPr>
          <a:xfrm>
            <a:off x="7063154" y="6572452"/>
            <a:ext cx="2057400" cy="273825"/>
          </a:xfrm>
          <a:prstGeom prst="rect">
            <a:avLst/>
          </a:prstGeom>
        </p:spPr>
        <p:txBody>
          <a:bodyPr spcFirstLastPara="1" wrap="square" lIns="68569" tIns="34275" rIns="68569" bIns="34275" anchor="ctr" anchorCtr="0">
            <a:noAutofit/>
          </a:bodyPr>
          <a:lstStyle/>
          <a:p>
            <a:fld id="{00000000-1234-1234-1234-123412341234}" type="slidenum">
              <a:rPr lang="en-US"/>
              <a:pPr/>
              <a:t>12</a:t>
            </a:fld>
            <a:endParaRPr dirty="0"/>
          </a:p>
        </p:txBody>
      </p:sp>
    </p:spTree>
    <p:extLst>
      <p:ext uri="{BB962C8B-B14F-4D97-AF65-F5344CB8AC3E}">
        <p14:creationId xmlns:p14="http://schemas.microsoft.com/office/powerpoint/2010/main" val="17174612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36"/>
        <p:cNvGrpSpPr/>
        <p:nvPr/>
      </p:nvGrpSpPr>
      <p:grpSpPr>
        <a:xfrm>
          <a:off x="0" y="0"/>
          <a:ext cx="0" cy="0"/>
          <a:chOff x="0" y="0"/>
          <a:chExt cx="0" cy="0"/>
        </a:xfrm>
      </p:grpSpPr>
      <p:sp>
        <p:nvSpPr>
          <p:cNvPr id="1337" name="Google Shape;1337;p142"/>
          <p:cNvSpPr txBox="1">
            <a:spLocks noGrp="1"/>
          </p:cNvSpPr>
          <p:nvPr>
            <p:ph type="title"/>
          </p:nvPr>
        </p:nvSpPr>
        <p:spPr>
          <a:xfrm>
            <a:off x="177386" y="287946"/>
            <a:ext cx="8752857" cy="994275"/>
          </a:xfrm>
          <a:prstGeom prst="rect">
            <a:avLst/>
          </a:prstGeom>
        </p:spPr>
        <p:txBody>
          <a:bodyPr spcFirstLastPara="1" wrap="square" lIns="68569" tIns="34275" rIns="68569" bIns="34275" anchor="ctr" anchorCtr="0">
            <a:noAutofit/>
          </a:bodyPr>
          <a:lstStyle/>
          <a:p>
            <a:r>
              <a:rPr lang="en-US" dirty="0"/>
              <a:t>Open challenge: How to evaluate explanation methods</a:t>
            </a:r>
            <a:endParaRPr dirty="0"/>
          </a:p>
        </p:txBody>
      </p:sp>
      <p:sp>
        <p:nvSpPr>
          <p:cNvPr id="4" name="Google Shape;1106;p122">
            <a:extLst>
              <a:ext uri="{FF2B5EF4-FFF2-40B4-BE49-F238E27FC236}">
                <a16:creationId xmlns:a16="http://schemas.microsoft.com/office/drawing/2014/main" id="{3708AB67-BEDB-5CBA-5B26-09DE7B137477}"/>
              </a:ext>
            </a:extLst>
          </p:cNvPr>
          <p:cNvSpPr txBox="1">
            <a:spLocks/>
          </p:cNvSpPr>
          <p:nvPr/>
        </p:nvSpPr>
        <p:spPr>
          <a:xfrm>
            <a:off x="252654" y="1563754"/>
            <a:ext cx="7443546" cy="3730491"/>
          </a:xfrm>
          <a:prstGeom prst="rect">
            <a:avLst/>
          </a:prstGeom>
          <a:noFill/>
          <a:ln>
            <a:noFill/>
          </a:ln>
        </p:spPr>
        <p:txBody>
          <a:bodyPr spcFirstLastPara="1" wrap="square" lIns="68569" tIns="34275" rIns="68569" bIns="34275" anchor="t" anchorCtr="0">
            <a:no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171450" indent="-171450">
              <a:buSzPts val="2800"/>
            </a:pPr>
            <a:r>
              <a:rPr lang="en-US" dirty="0"/>
              <a:t>Fidelity: </a:t>
            </a:r>
          </a:p>
          <a:p>
            <a:pPr marL="514350" lvl="1" indent="-171450">
              <a:buSzPts val="2800"/>
            </a:pPr>
            <a:r>
              <a:rPr lang="en-US" dirty="0"/>
              <a:t>Whether the derived explanation can truly represent the decision-making process of the target model </a:t>
            </a:r>
          </a:p>
          <a:p>
            <a:pPr marL="514350" lvl="1" indent="-171450">
              <a:buSzPts val="2800"/>
            </a:pPr>
            <a:r>
              <a:rPr lang="en-US" dirty="0"/>
              <a:t>How to evaluate fidelity without accessing the ground truth</a:t>
            </a:r>
          </a:p>
          <a:p>
            <a:pPr marL="171450" indent="-171450">
              <a:buSzPts val="2800"/>
            </a:pPr>
            <a:r>
              <a:rPr lang="en-US" dirty="0"/>
              <a:t>Human understandability: </a:t>
            </a:r>
          </a:p>
          <a:p>
            <a:pPr marL="514350" lvl="1" indent="-171450">
              <a:buSzPts val="2800"/>
            </a:pPr>
            <a:r>
              <a:rPr lang="en-US" dirty="0"/>
              <a:t>How to quantify human understandability</a:t>
            </a:r>
          </a:p>
          <a:p>
            <a:pPr marL="171450" indent="-171450">
              <a:buSzPts val="2800"/>
            </a:pPr>
            <a:r>
              <a:rPr lang="en-US" dirty="0"/>
              <a:t>Other possible metrics</a:t>
            </a:r>
          </a:p>
        </p:txBody>
      </p:sp>
      <p:sp>
        <p:nvSpPr>
          <p:cNvPr id="2" name="Google Shape;255;p49">
            <a:extLst>
              <a:ext uri="{FF2B5EF4-FFF2-40B4-BE49-F238E27FC236}">
                <a16:creationId xmlns:a16="http://schemas.microsoft.com/office/drawing/2014/main" id="{F10ADD11-38E9-A45E-3456-00A19614C6BB}"/>
              </a:ext>
            </a:extLst>
          </p:cNvPr>
          <p:cNvSpPr txBox="1">
            <a:spLocks noGrp="1"/>
          </p:cNvSpPr>
          <p:nvPr>
            <p:ph type="sldNum" idx="12"/>
          </p:nvPr>
        </p:nvSpPr>
        <p:spPr>
          <a:xfrm>
            <a:off x="7063154" y="6572452"/>
            <a:ext cx="2057400" cy="273825"/>
          </a:xfrm>
          <a:prstGeom prst="rect">
            <a:avLst/>
          </a:prstGeom>
        </p:spPr>
        <p:txBody>
          <a:bodyPr spcFirstLastPara="1" wrap="square" lIns="68569" tIns="34275" rIns="68569" bIns="34275" anchor="ctr" anchorCtr="0">
            <a:noAutofit/>
          </a:bodyPr>
          <a:lstStyle/>
          <a:p>
            <a:fld id="{00000000-1234-1234-1234-123412341234}" type="slidenum">
              <a:rPr lang="en-US"/>
              <a:pPr/>
              <a:t>13</a:t>
            </a:fld>
            <a:endParaRPr dirty="0"/>
          </a:p>
        </p:txBody>
      </p:sp>
    </p:spTree>
    <p:extLst>
      <p:ext uri="{BB962C8B-B14F-4D97-AF65-F5344CB8AC3E}">
        <p14:creationId xmlns:p14="http://schemas.microsoft.com/office/powerpoint/2010/main" val="29942585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336"/>
        <p:cNvGrpSpPr/>
        <p:nvPr/>
      </p:nvGrpSpPr>
      <p:grpSpPr>
        <a:xfrm>
          <a:off x="0" y="0"/>
          <a:ext cx="0" cy="0"/>
          <a:chOff x="0" y="0"/>
          <a:chExt cx="0" cy="0"/>
        </a:xfrm>
      </p:grpSpPr>
      <p:graphicFrame>
        <p:nvGraphicFramePr>
          <p:cNvPr id="31" name="Table 30">
            <a:extLst>
              <a:ext uri="{FF2B5EF4-FFF2-40B4-BE49-F238E27FC236}">
                <a16:creationId xmlns:a16="http://schemas.microsoft.com/office/drawing/2014/main" id="{8252A95A-49BF-E27E-8017-12A7FB381470}"/>
              </a:ext>
            </a:extLst>
          </p:cNvPr>
          <p:cNvGraphicFramePr>
            <a:graphicFrameLocks noGrp="1"/>
          </p:cNvGraphicFramePr>
          <p:nvPr>
            <p:extLst>
              <p:ext uri="{D42A27DB-BD31-4B8C-83A1-F6EECF244321}">
                <p14:modId xmlns:p14="http://schemas.microsoft.com/office/powerpoint/2010/main" val="850483192"/>
              </p:ext>
            </p:extLst>
          </p:nvPr>
        </p:nvGraphicFramePr>
        <p:xfrm>
          <a:off x="2279060" y="4818744"/>
          <a:ext cx="1030242" cy="1323344"/>
        </p:xfrm>
        <a:graphic>
          <a:graphicData uri="http://schemas.openxmlformats.org/drawingml/2006/table">
            <a:tbl>
              <a:tblPr firstRow="1" bandRow="1">
                <a:tableStyleId>{F5AB1C69-6EDB-4FF4-983F-18BD219EF322}</a:tableStyleId>
              </a:tblPr>
              <a:tblGrid>
                <a:gridCol w="1030242">
                  <a:extLst>
                    <a:ext uri="{9D8B030D-6E8A-4147-A177-3AD203B41FA5}">
                      <a16:colId xmlns:a16="http://schemas.microsoft.com/office/drawing/2014/main" val="2986269294"/>
                    </a:ext>
                  </a:extLst>
                </a:gridCol>
              </a:tblGrid>
              <a:tr h="234315">
                <a:tc>
                  <a:txBody>
                    <a:bodyPr/>
                    <a:lstStyle/>
                    <a:p>
                      <a:pPr algn="ctr"/>
                      <a:r>
                        <a:rPr lang="en-US" sz="2000" b="0" dirty="0">
                          <a:solidFill>
                            <a:schemeClr val="tx1"/>
                          </a:solidFill>
                          <a:latin typeface="Calibri" panose="020F0502020204030204" pitchFamily="34" charset="0"/>
                          <a:cs typeface="Calibri" panose="020F0502020204030204" pitchFamily="34" charset="0"/>
                        </a:rPr>
                        <a:t>12/22</a:t>
                      </a:r>
                      <a:endParaRPr lang="en-US" sz="2000" b="0" baseline="-25000" dirty="0">
                        <a:solidFill>
                          <a:schemeClr val="tx1"/>
                        </a:solidFill>
                        <a:latin typeface="Calibri" panose="020F0502020204030204" pitchFamily="34" charset="0"/>
                        <a:cs typeface="Calibri" panose="020F0502020204030204" pitchFamily="34" charset="0"/>
                      </a:endParaRPr>
                    </a:p>
                  </a:txBody>
                  <a:tcPr marL="51435" marR="51435" marT="25718" marB="25718">
                    <a:lnB w="12700" cap="flat" cmpd="sng" algn="ctr">
                      <a:solidFill>
                        <a:schemeClr val="bg1"/>
                      </a:solidFill>
                      <a:prstDash val="solid"/>
                      <a:round/>
                      <a:headEnd type="none" w="med" len="med"/>
                      <a:tailEnd type="none" w="med" len="med"/>
                    </a:lnB>
                    <a:solidFill>
                      <a:srgbClr val="FFFF00"/>
                    </a:solidFill>
                  </a:tcPr>
                </a:tc>
                <a:extLst>
                  <a:ext uri="{0D108BD9-81ED-4DB2-BD59-A6C34878D82A}">
                    <a16:rowId xmlns:a16="http://schemas.microsoft.com/office/drawing/2014/main" val="2846027176"/>
                  </a:ext>
                </a:extLst>
              </a:tr>
              <a:tr h="173355">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US" sz="2000" b="0" baseline="-25000" dirty="0">
                        <a:solidFill>
                          <a:schemeClr val="tx1"/>
                        </a:solidFill>
                        <a:latin typeface="Calibri" panose="020F0502020204030204" pitchFamily="34" charset="0"/>
                        <a:cs typeface="Calibri" panose="020F0502020204030204" pitchFamily="34" charset="0"/>
                      </a:endParaRPr>
                    </a:p>
                  </a:txBody>
                  <a:tcPr marL="51435" marR="51435" marT="25718" marB="25718">
                    <a:lnT w="12700" cap="flat" cmpd="sng" algn="ctr">
                      <a:solidFill>
                        <a:schemeClr val="bg1"/>
                      </a:solidFill>
                      <a:prstDash val="solid"/>
                      <a:round/>
                      <a:headEnd type="none" w="med" len="med"/>
                      <a:tailEnd type="none" w="med" len="med"/>
                    </a:lnT>
                    <a:solidFill>
                      <a:srgbClr val="FFC000"/>
                    </a:solidFill>
                  </a:tcPr>
                </a:tc>
                <a:extLst>
                  <a:ext uri="{0D108BD9-81ED-4DB2-BD59-A6C34878D82A}">
                    <a16:rowId xmlns:a16="http://schemas.microsoft.com/office/drawing/2014/main" val="757790678"/>
                  </a:ext>
                </a:extLst>
              </a:tr>
              <a:tr h="234315">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2000" b="0" dirty="0">
                          <a:solidFill>
                            <a:schemeClr val="tx1"/>
                          </a:solidFill>
                          <a:latin typeface="Calibri" panose="020F0502020204030204" pitchFamily="34" charset="0"/>
                          <a:cs typeface="Calibri" panose="020F0502020204030204" pitchFamily="34" charset="0"/>
                        </a:rPr>
                        <a:t>7</a:t>
                      </a:r>
                      <a:endParaRPr lang="en-US" sz="2000" b="0" baseline="-25000" dirty="0">
                        <a:solidFill>
                          <a:schemeClr val="tx1"/>
                        </a:solidFill>
                        <a:latin typeface="Calibri" panose="020F0502020204030204" pitchFamily="34" charset="0"/>
                        <a:cs typeface="Calibri" panose="020F0502020204030204" pitchFamily="34" charset="0"/>
                      </a:endParaRPr>
                    </a:p>
                  </a:txBody>
                  <a:tcPr marL="51435" marR="51435" marT="25718" marB="25718">
                    <a:solidFill>
                      <a:srgbClr val="FF0000"/>
                    </a:solidFill>
                  </a:tcPr>
                </a:tc>
                <a:extLst>
                  <a:ext uri="{0D108BD9-81ED-4DB2-BD59-A6C34878D82A}">
                    <a16:rowId xmlns:a16="http://schemas.microsoft.com/office/drawing/2014/main" val="2658956521"/>
                  </a:ext>
                </a:extLst>
              </a:tr>
              <a:tr h="234315">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2000" b="0" dirty="0">
                          <a:solidFill>
                            <a:schemeClr val="tx1"/>
                          </a:solidFill>
                          <a:latin typeface="Calibri" panose="020F0502020204030204" pitchFamily="34" charset="0"/>
                          <a:cs typeface="Calibri" panose="020F0502020204030204" pitchFamily="34" charset="0"/>
                        </a:rPr>
                        <a:t>15 pkt/s</a:t>
                      </a:r>
                      <a:endParaRPr lang="en-US" sz="2000" b="0" baseline="-25000" dirty="0">
                        <a:solidFill>
                          <a:schemeClr val="tx1"/>
                        </a:solidFill>
                        <a:latin typeface="Calibri" panose="020F0502020204030204" pitchFamily="34" charset="0"/>
                        <a:cs typeface="Calibri" panose="020F0502020204030204" pitchFamily="34" charset="0"/>
                      </a:endParaRPr>
                    </a:p>
                  </a:txBody>
                  <a:tcPr marL="51435" marR="51435" marT="25718" marB="25718">
                    <a:solidFill>
                      <a:srgbClr val="FF0000"/>
                    </a:solidFill>
                  </a:tcPr>
                </a:tc>
                <a:extLst>
                  <a:ext uri="{0D108BD9-81ED-4DB2-BD59-A6C34878D82A}">
                    <a16:rowId xmlns:a16="http://schemas.microsoft.com/office/drawing/2014/main" val="652489643"/>
                  </a:ext>
                </a:extLst>
              </a:tr>
            </a:tbl>
          </a:graphicData>
        </a:graphic>
      </p:graphicFrame>
      <p:sp>
        <p:nvSpPr>
          <p:cNvPr id="1337" name="Google Shape;1337;p142"/>
          <p:cNvSpPr txBox="1">
            <a:spLocks noGrp="1"/>
          </p:cNvSpPr>
          <p:nvPr>
            <p:ph type="title"/>
          </p:nvPr>
        </p:nvSpPr>
        <p:spPr>
          <a:xfrm>
            <a:off x="151279" y="576938"/>
            <a:ext cx="8515350" cy="994275"/>
          </a:xfrm>
          <a:prstGeom prst="rect">
            <a:avLst/>
          </a:prstGeom>
        </p:spPr>
        <p:txBody>
          <a:bodyPr spcFirstLastPara="1" wrap="square" lIns="68569" tIns="34275" rIns="68569" bIns="34275" anchor="ctr" anchorCtr="0">
            <a:noAutofit/>
          </a:bodyPr>
          <a:lstStyle/>
          <a:p>
            <a:r>
              <a:rPr lang="en-US" dirty="0"/>
              <a:t>Open challenge: How to customize explanations for users with different expertise </a:t>
            </a:r>
            <a:endParaRPr dirty="0"/>
          </a:p>
        </p:txBody>
      </p:sp>
      <p:sp>
        <p:nvSpPr>
          <p:cNvPr id="4" name="Google Shape;1106;p122">
            <a:extLst>
              <a:ext uri="{FF2B5EF4-FFF2-40B4-BE49-F238E27FC236}">
                <a16:creationId xmlns:a16="http://schemas.microsoft.com/office/drawing/2014/main" id="{3708AB67-BEDB-5CBA-5B26-09DE7B137477}"/>
              </a:ext>
            </a:extLst>
          </p:cNvPr>
          <p:cNvSpPr txBox="1">
            <a:spLocks/>
          </p:cNvSpPr>
          <p:nvPr/>
        </p:nvSpPr>
        <p:spPr>
          <a:xfrm>
            <a:off x="319891" y="2044965"/>
            <a:ext cx="8515350" cy="1458025"/>
          </a:xfrm>
          <a:prstGeom prst="rect">
            <a:avLst/>
          </a:prstGeom>
          <a:noFill/>
          <a:ln>
            <a:noFill/>
          </a:ln>
        </p:spPr>
        <p:txBody>
          <a:bodyPr spcFirstLastPara="1" wrap="square" lIns="68569" tIns="34275" rIns="68569" bIns="34275" anchor="t" anchorCtr="0">
            <a:no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171450" indent="-171450">
              <a:buSzPts val="2800"/>
            </a:pPr>
            <a:r>
              <a:rPr lang="en-US" dirty="0"/>
              <a:t>Current outputs of explanation methods: Important features</a:t>
            </a:r>
          </a:p>
          <a:p>
            <a:pPr marL="514350" lvl="1" indent="-219075">
              <a:spcBef>
                <a:spcPts val="750"/>
              </a:spcBef>
              <a:buSzPts val="2800"/>
            </a:pPr>
            <a:r>
              <a:rPr lang="en-US" dirty="0"/>
              <a:t>Require users with essential expertise to understand the explanation</a:t>
            </a:r>
          </a:p>
          <a:p>
            <a:pPr marL="514350" lvl="1" indent="-219075">
              <a:spcBef>
                <a:spcPts val="750"/>
              </a:spcBef>
              <a:buSzPts val="2800"/>
            </a:pPr>
            <a:r>
              <a:rPr lang="en-US" dirty="0"/>
              <a:t>How to bridge the gap between important features and users without enough expertise</a:t>
            </a:r>
          </a:p>
        </p:txBody>
      </p:sp>
      <p:pic>
        <p:nvPicPr>
          <p:cNvPr id="18" name="Picture 17" descr="A picture containing scissors&#10;&#10;Description automatically generated">
            <a:extLst>
              <a:ext uri="{FF2B5EF4-FFF2-40B4-BE49-F238E27FC236}">
                <a16:creationId xmlns:a16="http://schemas.microsoft.com/office/drawing/2014/main" id="{1043194C-364D-0E3C-E1AB-9D588D6FF1B4}"/>
              </a:ext>
            </a:extLst>
          </p:cNvPr>
          <p:cNvPicPr>
            <a:picLocks noChangeAspect="1"/>
          </p:cNvPicPr>
          <p:nvPr/>
        </p:nvPicPr>
        <p:blipFill>
          <a:blip r:embed="rId3"/>
          <a:stretch>
            <a:fillRect/>
          </a:stretch>
        </p:blipFill>
        <p:spPr>
          <a:xfrm>
            <a:off x="6201133" y="5078139"/>
            <a:ext cx="1595298" cy="824112"/>
          </a:xfrm>
          <a:prstGeom prst="rect">
            <a:avLst/>
          </a:prstGeom>
        </p:spPr>
      </p:pic>
      <p:sp>
        <p:nvSpPr>
          <p:cNvPr id="19" name="TextBox 18">
            <a:extLst>
              <a:ext uri="{FF2B5EF4-FFF2-40B4-BE49-F238E27FC236}">
                <a16:creationId xmlns:a16="http://schemas.microsoft.com/office/drawing/2014/main" id="{09C57CF9-5439-C905-BD0B-5842FF4B7448}"/>
              </a:ext>
            </a:extLst>
          </p:cNvPr>
          <p:cNvSpPr txBox="1"/>
          <p:nvPr/>
        </p:nvSpPr>
        <p:spPr>
          <a:xfrm>
            <a:off x="6145023" y="5763511"/>
            <a:ext cx="1707519" cy="369332"/>
          </a:xfrm>
          <a:prstGeom prst="rect">
            <a:avLst/>
          </a:prstGeom>
          <a:noFill/>
        </p:spPr>
        <p:txBody>
          <a:bodyPr wrap="none" rtlCol="0">
            <a:spAutoFit/>
          </a:bodyPr>
          <a:lstStyle/>
          <a:p>
            <a:r>
              <a:rPr lang="en-US" sz="1800" dirty="0">
                <a:latin typeface="Calibri" panose="020F0502020204030204" pitchFamily="34" charset="0"/>
                <a:cs typeface="Calibri" panose="020F0502020204030204" pitchFamily="34" charset="0"/>
              </a:rPr>
              <a:t>Ordinary People</a:t>
            </a:r>
          </a:p>
        </p:txBody>
      </p:sp>
      <p:pic>
        <p:nvPicPr>
          <p:cNvPr id="1026" name="Picture 2" descr="bridge icon on white background. flat style. simple bridge logo. building  sign. 9327010 Vector Art at Vecteezy">
            <a:extLst>
              <a:ext uri="{FF2B5EF4-FFF2-40B4-BE49-F238E27FC236}">
                <a16:creationId xmlns:a16="http://schemas.microsoft.com/office/drawing/2014/main" id="{8E79BCA8-E44D-9001-C935-0B7DB0232DF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14575" y="4949083"/>
            <a:ext cx="2630447" cy="1038916"/>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FE0FF98F-A46E-D7DE-3A8F-D218F063B244}"/>
              </a:ext>
            </a:extLst>
          </p:cNvPr>
          <p:cNvSpPr txBox="1"/>
          <p:nvPr/>
        </p:nvSpPr>
        <p:spPr>
          <a:xfrm rot="5400000">
            <a:off x="2640486" y="5123046"/>
            <a:ext cx="393056" cy="369332"/>
          </a:xfrm>
          <a:prstGeom prst="rect">
            <a:avLst/>
          </a:prstGeom>
          <a:noFill/>
        </p:spPr>
        <p:txBody>
          <a:bodyPr wrap="none" rtlCol="0">
            <a:spAutoFit/>
          </a:bodyPr>
          <a:lstStyle/>
          <a:p>
            <a:r>
              <a:rPr lang="en-US" sz="1800" dirty="0">
                <a:latin typeface="Avenir Next Condensed" panose="020B0506020202020204" pitchFamily="34" charset="0"/>
              </a:rPr>
              <a:t>…</a:t>
            </a:r>
          </a:p>
        </p:txBody>
      </p:sp>
      <p:grpSp>
        <p:nvGrpSpPr>
          <p:cNvPr id="20" name="Group 19">
            <a:extLst>
              <a:ext uri="{FF2B5EF4-FFF2-40B4-BE49-F238E27FC236}">
                <a16:creationId xmlns:a16="http://schemas.microsoft.com/office/drawing/2014/main" id="{947019A7-DE3C-EF21-5B6B-207F46ECBA43}"/>
              </a:ext>
            </a:extLst>
          </p:cNvPr>
          <p:cNvGrpSpPr/>
          <p:nvPr/>
        </p:nvGrpSpPr>
        <p:grpSpPr>
          <a:xfrm>
            <a:off x="290400" y="4580912"/>
            <a:ext cx="3168064" cy="2060377"/>
            <a:chOff x="-99831" y="3355147"/>
            <a:chExt cx="4224083" cy="2747167"/>
          </a:xfrm>
        </p:grpSpPr>
        <p:sp>
          <p:nvSpPr>
            <p:cNvPr id="21" name="Rounded Rectangle 20">
              <a:extLst>
                <a:ext uri="{FF2B5EF4-FFF2-40B4-BE49-F238E27FC236}">
                  <a16:creationId xmlns:a16="http://schemas.microsoft.com/office/drawing/2014/main" id="{84CDD03B-F636-514C-E7F6-8E5FF1102CDD}"/>
                </a:ext>
              </a:extLst>
            </p:cNvPr>
            <p:cNvSpPr/>
            <p:nvPr/>
          </p:nvSpPr>
          <p:spPr>
            <a:xfrm rot="5400000">
              <a:off x="2999790" y="4318320"/>
              <a:ext cx="524072" cy="1724853"/>
            </a:xfrm>
            <a:prstGeom prst="roundRect">
              <a:avLst>
                <a:gd name="adj" fmla="val 6008"/>
              </a:avLst>
            </a:prstGeom>
            <a:solidFill>
              <a:schemeClr val="bg1">
                <a:alpha val="0"/>
              </a:schemeClr>
            </a:solidFill>
            <a:ln w="19050">
              <a:solidFill>
                <a:srgbClr val="C00000"/>
              </a:solidFill>
              <a:prstDash val="solid"/>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alibri" panose="020F0502020204030204" pitchFamily="34" charset="0"/>
                <a:cs typeface="Calibri" panose="020F0502020204030204" pitchFamily="34" charset="0"/>
              </a:endParaRPr>
            </a:p>
          </p:txBody>
        </p:sp>
        <p:sp>
          <p:nvSpPr>
            <p:cNvPr id="22" name="Rounded Rectangle 21">
              <a:extLst>
                <a:ext uri="{FF2B5EF4-FFF2-40B4-BE49-F238E27FC236}">
                  <a16:creationId xmlns:a16="http://schemas.microsoft.com/office/drawing/2014/main" id="{4A10AF33-5FBD-96F6-BEF3-2624ADA4A686}"/>
                </a:ext>
              </a:extLst>
            </p:cNvPr>
            <p:cNvSpPr/>
            <p:nvPr/>
          </p:nvSpPr>
          <p:spPr>
            <a:xfrm rot="5400000">
              <a:off x="2999787" y="3839773"/>
              <a:ext cx="524074" cy="1724850"/>
            </a:xfrm>
            <a:prstGeom prst="roundRect">
              <a:avLst>
                <a:gd name="adj" fmla="val 6008"/>
              </a:avLst>
            </a:prstGeom>
            <a:solidFill>
              <a:schemeClr val="bg1">
                <a:alpha val="0"/>
              </a:schemeClr>
            </a:solidFill>
            <a:ln w="19050">
              <a:solidFill>
                <a:srgbClr val="C00000"/>
              </a:solidFill>
              <a:prstDash val="solid"/>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alibri" panose="020F0502020204030204" pitchFamily="34" charset="0"/>
                <a:cs typeface="Calibri" panose="020F0502020204030204" pitchFamily="34" charset="0"/>
              </a:endParaRPr>
            </a:p>
          </p:txBody>
        </p:sp>
        <p:grpSp>
          <p:nvGrpSpPr>
            <p:cNvPr id="23" name="Group 22">
              <a:extLst>
                <a:ext uri="{FF2B5EF4-FFF2-40B4-BE49-F238E27FC236}">
                  <a16:creationId xmlns:a16="http://schemas.microsoft.com/office/drawing/2014/main" id="{F0AB7D7B-E7E1-F48E-116C-501230BC6938}"/>
                </a:ext>
              </a:extLst>
            </p:cNvPr>
            <p:cNvGrpSpPr/>
            <p:nvPr/>
          </p:nvGrpSpPr>
          <p:grpSpPr>
            <a:xfrm>
              <a:off x="-21662" y="3355147"/>
              <a:ext cx="1764981" cy="1250426"/>
              <a:chOff x="-89885" y="3492063"/>
              <a:chExt cx="1764981" cy="1250426"/>
            </a:xfrm>
          </p:grpSpPr>
          <p:sp>
            <p:nvSpPr>
              <p:cNvPr id="29" name="TextBox 28">
                <a:extLst>
                  <a:ext uri="{FF2B5EF4-FFF2-40B4-BE49-F238E27FC236}">
                    <a16:creationId xmlns:a16="http://schemas.microsoft.com/office/drawing/2014/main" id="{7F4903D2-2BA8-8581-FFCF-1EFB5A15C13F}"/>
                  </a:ext>
                </a:extLst>
              </p:cNvPr>
              <p:cNvSpPr txBox="1"/>
              <p:nvPr/>
            </p:nvSpPr>
            <p:spPr>
              <a:xfrm>
                <a:off x="-89885" y="3511383"/>
                <a:ext cx="1764981" cy="1231106"/>
              </a:xfrm>
              <a:prstGeom prst="rect">
                <a:avLst/>
              </a:prstGeom>
              <a:noFill/>
            </p:spPr>
            <p:txBody>
              <a:bodyPr wrap="square" rtlCol="0">
                <a:spAutoFit/>
              </a:bodyPr>
              <a:lstStyle/>
              <a:p>
                <a:pPr algn="ctr"/>
                <a:r>
                  <a:rPr lang="en-US" sz="1800" dirty="0">
                    <a:latin typeface="Calibri" panose="020F0502020204030204" pitchFamily="34" charset="0"/>
                    <a:cs typeface="Calibri" panose="020F0502020204030204" pitchFamily="34" charset="0"/>
                  </a:rPr>
                  <a:t>Avg. length of sent packets</a:t>
                </a:r>
              </a:p>
            </p:txBody>
          </p:sp>
          <p:sp>
            <p:nvSpPr>
              <p:cNvPr id="30" name="Rounded Rectangle 29">
                <a:extLst>
                  <a:ext uri="{FF2B5EF4-FFF2-40B4-BE49-F238E27FC236}">
                    <a16:creationId xmlns:a16="http://schemas.microsoft.com/office/drawing/2014/main" id="{0BB8D8F5-66EE-4518-FB81-7242992B555B}"/>
                  </a:ext>
                </a:extLst>
              </p:cNvPr>
              <p:cNvSpPr/>
              <p:nvPr/>
            </p:nvSpPr>
            <p:spPr>
              <a:xfrm>
                <a:off x="37591" y="3492063"/>
                <a:ext cx="1555269" cy="1231105"/>
              </a:xfrm>
              <a:prstGeom prst="roundRect">
                <a:avLst>
                  <a:gd name="adj" fmla="val 3915"/>
                </a:avLst>
              </a:prstGeom>
              <a:noFill/>
              <a:ln w="6350">
                <a:solidFill>
                  <a:schemeClr val="tx1"/>
                </a:solidFill>
              </a:ln>
              <a:effectLst>
                <a:glow>
                  <a:schemeClr val="tx1">
                    <a:alpha val="40000"/>
                  </a:schemeClr>
                </a:glow>
                <a:outerShdw blurRad="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alibri" panose="020F0502020204030204" pitchFamily="34" charset="0"/>
                  <a:cs typeface="Calibri" panose="020F0502020204030204" pitchFamily="34" charset="0"/>
                </a:endParaRPr>
              </a:p>
            </p:txBody>
          </p:sp>
        </p:grpSp>
        <p:grpSp>
          <p:nvGrpSpPr>
            <p:cNvPr id="24" name="Group 23">
              <a:extLst>
                <a:ext uri="{FF2B5EF4-FFF2-40B4-BE49-F238E27FC236}">
                  <a16:creationId xmlns:a16="http://schemas.microsoft.com/office/drawing/2014/main" id="{0EFA5B12-F1F3-E647-4BCD-1E2BC53676AB}"/>
                </a:ext>
              </a:extLst>
            </p:cNvPr>
            <p:cNvGrpSpPr/>
            <p:nvPr/>
          </p:nvGrpSpPr>
          <p:grpSpPr>
            <a:xfrm>
              <a:off x="-99831" y="4805328"/>
              <a:ext cx="1898411" cy="1296986"/>
              <a:chOff x="-163359" y="5114645"/>
              <a:chExt cx="1898411" cy="1296986"/>
            </a:xfrm>
          </p:grpSpPr>
          <p:sp>
            <p:nvSpPr>
              <p:cNvPr id="27" name="TextBox 26">
                <a:extLst>
                  <a:ext uri="{FF2B5EF4-FFF2-40B4-BE49-F238E27FC236}">
                    <a16:creationId xmlns:a16="http://schemas.microsoft.com/office/drawing/2014/main" id="{77A96EF1-0824-BC1E-D206-C2A4D016C99A}"/>
                  </a:ext>
                </a:extLst>
              </p:cNvPr>
              <p:cNvSpPr txBox="1"/>
              <p:nvPr/>
            </p:nvSpPr>
            <p:spPr>
              <a:xfrm>
                <a:off x="-163359" y="5114645"/>
                <a:ext cx="1898411" cy="1231106"/>
              </a:xfrm>
              <a:prstGeom prst="rect">
                <a:avLst/>
              </a:prstGeom>
              <a:noFill/>
            </p:spPr>
            <p:txBody>
              <a:bodyPr wrap="square" rtlCol="0">
                <a:spAutoFit/>
              </a:bodyPr>
              <a:lstStyle/>
              <a:p>
                <a:pPr algn="ctr"/>
                <a:r>
                  <a:rPr lang="en-US" sz="1800" dirty="0">
                    <a:latin typeface="Calibri" panose="020F0502020204030204" pitchFamily="34" charset="0"/>
                    <a:cs typeface="Calibri" panose="020F0502020204030204" pitchFamily="34" charset="0"/>
                  </a:rPr>
                  <a:t> Avg. packet sending frequency</a:t>
                </a:r>
              </a:p>
            </p:txBody>
          </p:sp>
          <p:sp>
            <p:nvSpPr>
              <p:cNvPr id="28" name="Rounded Rectangle 27">
                <a:extLst>
                  <a:ext uri="{FF2B5EF4-FFF2-40B4-BE49-F238E27FC236}">
                    <a16:creationId xmlns:a16="http://schemas.microsoft.com/office/drawing/2014/main" id="{9ACE22EB-289A-DF9D-B504-7AD7DB41AFE3}"/>
                  </a:ext>
                </a:extLst>
              </p:cNvPr>
              <p:cNvSpPr/>
              <p:nvPr/>
            </p:nvSpPr>
            <p:spPr>
              <a:xfrm>
                <a:off x="33406" y="5180525"/>
                <a:ext cx="1591116" cy="1231106"/>
              </a:xfrm>
              <a:prstGeom prst="roundRect">
                <a:avLst>
                  <a:gd name="adj" fmla="val 3915"/>
                </a:avLst>
              </a:prstGeom>
              <a:noFill/>
              <a:ln w="6350">
                <a:solidFill>
                  <a:schemeClr val="tx1"/>
                </a:solidFill>
              </a:ln>
              <a:effectLst>
                <a:glow>
                  <a:schemeClr val="tx1">
                    <a:alpha val="40000"/>
                  </a:schemeClr>
                </a:glow>
                <a:outerShdw blurRad="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alibri" panose="020F0502020204030204" pitchFamily="34" charset="0"/>
                  <a:cs typeface="Calibri" panose="020F0502020204030204" pitchFamily="34" charset="0"/>
                </a:endParaRPr>
              </a:p>
            </p:txBody>
          </p:sp>
        </p:grpSp>
        <p:cxnSp>
          <p:nvCxnSpPr>
            <p:cNvPr id="25" name="Straight Arrow Connector 24">
              <a:extLst>
                <a:ext uri="{FF2B5EF4-FFF2-40B4-BE49-F238E27FC236}">
                  <a16:creationId xmlns:a16="http://schemas.microsoft.com/office/drawing/2014/main" id="{AC55F6D3-52EE-2F04-9515-5032F640B114}"/>
                </a:ext>
              </a:extLst>
            </p:cNvPr>
            <p:cNvCxnSpPr>
              <a:cxnSpLocks/>
              <a:stCxn id="22" idx="2"/>
              <a:endCxn id="30" idx="3"/>
            </p:cNvCxnSpPr>
            <p:nvPr/>
          </p:nvCxnSpPr>
          <p:spPr>
            <a:xfrm flipH="1" flipV="1">
              <a:off x="1661083" y="3970700"/>
              <a:ext cx="738317" cy="731498"/>
            </a:xfrm>
            <a:prstGeom prst="straightConnector1">
              <a:avLst/>
            </a:prstGeom>
            <a:ln>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EAEC86D7-314E-7DAA-0BF5-8C6B5AE6114C}"/>
                </a:ext>
              </a:extLst>
            </p:cNvPr>
            <p:cNvCxnSpPr>
              <a:cxnSpLocks/>
              <a:stCxn id="21" idx="2"/>
              <a:endCxn id="28" idx="3"/>
            </p:cNvCxnSpPr>
            <p:nvPr/>
          </p:nvCxnSpPr>
          <p:spPr>
            <a:xfrm flipH="1">
              <a:off x="1688051" y="5180747"/>
              <a:ext cx="711349" cy="306014"/>
            </a:xfrm>
            <a:prstGeom prst="straightConnector1">
              <a:avLst/>
            </a:prstGeom>
            <a:ln>
              <a:solidFill>
                <a:schemeClr val="tx1"/>
              </a:solidFill>
              <a:tailEnd type="stealth"/>
            </a:ln>
          </p:spPr>
          <p:style>
            <a:lnRef idx="1">
              <a:schemeClr val="accent1"/>
            </a:lnRef>
            <a:fillRef idx="0">
              <a:schemeClr val="accent1"/>
            </a:fillRef>
            <a:effectRef idx="0">
              <a:schemeClr val="accent1"/>
            </a:effectRef>
            <a:fontRef idx="minor">
              <a:schemeClr val="tx1"/>
            </a:fontRef>
          </p:style>
        </p:cxnSp>
      </p:grpSp>
      <p:sp>
        <p:nvSpPr>
          <p:cNvPr id="34" name="Google Shape;255;p49">
            <a:extLst>
              <a:ext uri="{FF2B5EF4-FFF2-40B4-BE49-F238E27FC236}">
                <a16:creationId xmlns:a16="http://schemas.microsoft.com/office/drawing/2014/main" id="{9BE27147-F046-FCB6-F41C-0739A78B74B0}"/>
              </a:ext>
            </a:extLst>
          </p:cNvPr>
          <p:cNvSpPr txBox="1">
            <a:spLocks noGrp="1"/>
          </p:cNvSpPr>
          <p:nvPr>
            <p:ph type="sldNum" idx="12"/>
          </p:nvPr>
        </p:nvSpPr>
        <p:spPr>
          <a:xfrm>
            <a:off x="7063154" y="6572452"/>
            <a:ext cx="2057400" cy="273825"/>
          </a:xfrm>
          <a:prstGeom prst="rect">
            <a:avLst/>
          </a:prstGeom>
        </p:spPr>
        <p:txBody>
          <a:bodyPr spcFirstLastPara="1" wrap="square" lIns="68569" tIns="34275" rIns="68569" bIns="34275" anchor="ctr" anchorCtr="0">
            <a:noAutofit/>
          </a:bodyPr>
          <a:lstStyle/>
          <a:p>
            <a:fld id="{00000000-1234-1234-1234-123412341234}" type="slidenum">
              <a:rPr lang="en-US"/>
              <a:pPr/>
              <a:t>14</a:t>
            </a:fld>
            <a:endParaRPr dirty="0"/>
          </a:p>
        </p:txBody>
      </p:sp>
    </p:spTree>
    <p:extLst>
      <p:ext uri="{BB962C8B-B14F-4D97-AF65-F5344CB8AC3E}">
        <p14:creationId xmlns:p14="http://schemas.microsoft.com/office/powerpoint/2010/main" val="6565341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336"/>
        <p:cNvGrpSpPr/>
        <p:nvPr/>
      </p:nvGrpSpPr>
      <p:grpSpPr>
        <a:xfrm>
          <a:off x="0" y="0"/>
          <a:ext cx="0" cy="0"/>
          <a:chOff x="0" y="0"/>
          <a:chExt cx="0" cy="0"/>
        </a:xfrm>
      </p:grpSpPr>
      <p:sp>
        <p:nvSpPr>
          <p:cNvPr id="1337" name="Google Shape;1337;p142"/>
          <p:cNvSpPr txBox="1">
            <a:spLocks noGrp="1"/>
          </p:cNvSpPr>
          <p:nvPr>
            <p:ph type="title"/>
          </p:nvPr>
        </p:nvSpPr>
        <p:spPr>
          <a:xfrm>
            <a:off x="151279" y="266122"/>
            <a:ext cx="8515350" cy="1305092"/>
          </a:xfrm>
          <a:prstGeom prst="rect">
            <a:avLst/>
          </a:prstGeom>
        </p:spPr>
        <p:txBody>
          <a:bodyPr spcFirstLastPara="1" wrap="square" lIns="68569" tIns="34275" rIns="68569" bIns="34275" anchor="ctr" anchorCtr="0">
            <a:noAutofit/>
          </a:bodyPr>
          <a:lstStyle/>
          <a:p>
            <a:r>
              <a:rPr lang="en-US" dirty="0"/>
              <a:t>Open challenge: What are the utilities of explanation</a:t>
            </a:r>
            <a:endParaRPr dirty="0"/>
          </a:p>
        </p:txBody>
      </p:sp>
      <p:sp>
        <p:nvSpPr>
          <p:cNvPr id="4" name="Google Shape;1106;p122">
            <a:extLst>
              <a:ext uri="{FF2B5EF4-FFF2-40B4-BE49-F238E27FC236}">
                <a16:creationId xmlns:a16="http://schemas.microsoft.com/office/drawing/2014/main" id="{3708AB67-BEDB-5CBA-5B26-09DE7B137477}"/>
              </a:ext>
            </a:extLst>
          </p:cNvPr>
          <p:cNvSpPr txBox="1">
            <a:spLocks/>
          </p:cNvSpPr>
          <p:nvPr/>
        </p:nvSpPr>
        <p:spPr>
          <a:xfrm>
            <a:off x="314325" y="1812946"/>
            <a:ext cx="8515350" cy="1458025"/>
          </a:xfrm>
          <a:prstGeom prst="rect">
            <a:avLst/>
          </a:prstGeom>
          <a:noFill/>
          <a:ln>
            <a:noFill/>
          </a:ln>
        </p:spPr>
        <p:txBody>
          <a:bodyPr spcFirstLastPara="1" wrap="square" lIns="68569" tIns="34275" rIns="68569" bIns="34275" anchor="t" anchorCtr="0">
            <a:no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171450" indent="-171450">
              <a:buSzPts val="2800"/>
            </a:pPr>
            <a:r>
              <a:rPr lang="en-US" dirty="0"/>
              <a:t>Understand behaviors and establish trust</a:t>
            </a:r>
          </a:p>
          <a:p>
            <a:pPr marL="171450" indent="-171450">
              <a:buSzPts val="2800"/>
            </a:pPr>
            <a:r>
              <a:rPr lang="en-US" dirty="0"/>
              <a:t>Explain model errors and fix the errors accordingly</a:t>
            </a:r>
          </a:p>
          <a:p>
            <a:pPr marL="171450" indent="-171450">
              <a:buSzPts val="2800"/>
            </a:pPr>
            <a:r>
              <a:rPr lang="en-US" dirty="0"/>
              <a:t>Discover the weaknesses and launch attacks </a:t>
            </a:r>
          </a:p>
          <a:p>
            <a:pPr marL="171450" indent="-171450">
              <a:buSzPts val="2800"/>
            </a:pPr>
            <a:r>
              <a:rPr lang="en-US" dirty="0" err="1"/>
              <a:t>Robustify</a:t>
            </a:r>
            <a:r>
              <a:rPr lang="en-US" dirty="0"/>
              <a:t> model against attacks </a:t>
            </a:r>
          </a:p>
          <a:p>
            <a:pPr marL="171450" indent="-171450">
              <a:buSzPts val="2800"/>
            </a:pPr>
            <a:r>
              <a:rPr lang="en-US" dirty="0"/>
              <a:t>…</a:t>
            </a:r>
          </a:p>
          <a:p>
            <a:pPr marL="171450" indent="-171450">
              <a:buSzPts val="2800"/>
            </a:pPr>
            <a:endParaRPr lang="en-US" dirty="0"/>
          </a:p>
        </p:txBody>
      </p:sp>
      <p:sp>
        <p:nvSpPr>
          <p:cNvPr id="34" name="Google Shape;255;p49">
            <a:extLst>
              <a:ext uri="{FF2B5EF4-FFF2-40B4-BE49-F238E27FC236}">
                <a16:creationId xmlns:a16="http://schemas.microsoft.com/office/drawing/2014/main" id="{9BE27147-F046-FCB6-F41C-0739A78B74B0}"/>
              </a:ext>
            </a:extLst>
          </p:cNvPr>
          <p:cNvSpPr txBox="1">
            <a:spLocks noGrp="1"/>
          </p:cNvSpPr>
          <p:nvPr>
            <p:ph type="sldNum" idx="12"/>
          </p:nvPr>
        </p:nvSpPr>
        <p:spPr>
          <a:xfrm>
            <a:off x="7063154" y="6572452"/>
            <a:ext cx="2057400" cy="273825"/>
          </a:xfrm>
          <a:prstGeom prst="rect">
            <a:avLst/>
          </a:prstGeom>
        </p:spPr>
        <p:txBody>
          <a:bodyPr spcFirstLastPara="1" wrap="square" lIns="68569" tIns="34275" rIns="68569" bIns="34275" anchor="ctr" anchorCtr="0">
            <a:noAutofit/>
          </a:bodyPr>
          <a:lstStyle/>
          <a:p>
            <a:fld id="{00000000-1234-1234-1234-123412341234}" type="slidenum">
              <a:rPr lang="en-US"/>
              <a:pPr/>
              <a:t>15</a:t>
            </a:fld>
            <a:endParaRPr dirty="0"/>
          </a:p>
        </p:txBody>
      </p:sp>
    </p:spTree>
    <p:extLst>
      <p:ext uri="{BB962C8B-B14F-4D97-AF65-F5344CB8AC3E}">
        <p14:creationId xmlns:p14="http://schemas.microsoft.com/office/powerpoint/2010/main" val="42226175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336"/>
        <p:cNvGrpSpPr/>
        <p:nvPr/>
      </p:nvGrpSpPr>
      <p:grpSpPr>
        <a:xfrm>
          <a:off x="0" y="0"/>
          <a:ext cx="0" cy="0"/>
          <a:chOff x="0" y="0"/>
          <a:chExt cx="0" cy="0"/>
        </a:xfrm>
      </p:grpSpPr>
      <p:sp>
        <p:nvSpPr>
          <p:cNvPr id="1337" name="Google Shape;1337;p142"/>
          <p:cNvSpPr txBox="1">
            <a:spLocks noGrp="1"/>
          </p:cNvSpPr>
          <p:nvPr>
            <p:ph type="title"/>
          </p:nvPr>
        </p:nvSpPr>
        <p:spPr>
          <a:xfrm>
            <a:off x="163154" y="135575"/>
            <a:ext cx="8515350" cy="994275"/>
          </a:xfrm>
          <a:prstGeom prst="rect">
            <a:avLst/>
          </a:prstGeom>
        </p:spPr>
        <p:txBody>
          <a:bodyPr spcFirstLastPara="1" wrap="square" lIns="68569" tIns="34275" rIns="68569" bIns="34275" anchor="ctr" anchorCtr="0">
            <a:noAutofit/>
          </a:bodyPr>
          <a:lstStyle/>
          <a:p>
            <a:r>
              <a:rPr lang="en-US" dirty="0"/>
              <a:t>Other open challenges</a:t>
            </a:r>
            <a:endParaRPr dirty="0"/>
          </a:p>
        </p:txBody>
      </p:sp>
      <p:sp>
        <p:nvSpPr>
          <p:cNvPr id="14" name="Google Shape;1106;p122">
            <a:extLst>
              <a:ext uri="{FF2B5EF4-FFF2-40B4-BE49-F238E27FC236}">
                <a16:creationId xmlns:a16="http://schemas.microsoft.com/office/drawing/2014/main" id="{09F01945-D29B-FD2A-43B2-C6481C0DE15A}"/>
              </a:ext>
            </a:extLst>
          </p:cNvPr>
          <p:cNvSpPr txBox="1">
            <a:spLocks/>
          </p:cNvSpPr>
          <p:nvPr/>
        </p:nvSpPr>
        <p:spPr>
          <a:xfrm>
            <a:off x="379639" y="1129849"/>
            <a:ext cx="8384721" cy="3644031"/>
          </a:xfrm>
          <a:prstGeom prst="rect">
            <a:avLst/>
          </a:prstGeom>
          <a:noFill/>
          <a:ln>
            <a:noFill/>
          </a:ln>
        </p:spPr>
        <p:txBody>
          <a:bodyPr spcFirstLastPara="1" wrap="square" lIns="68569" tIns="34275" rIns="68569" bIns="34275" anchor="t" anchorCtr="0">
            <a:no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171450" indent="-171450">
              <a:buSzPts val="2800"/>
            </a:pPr>
            <a:r>
              <a:rPr lang="en-US" dirty="0"/>
              <a:t>There is no universal definition or formalism of explanation</a:t>
            </a:r>
          </a:p>
          <a:p>
            <a:pPr marL="171450" indent="-171450">
              <a:buSzPts val="2800"/>
            </a:pPr>
            <a:r>
              <a:rPr lang="en-US" dirty="0"/>
              <a:t>How to build a method that outputs local and global explanations at the same time?</a:t>
            </a:r>
          </a:p>
          <a:p>
            <a:pPr marL="171450" indent="-171450">
              <a:buSzPts val="2800"/>
            </a:pPr>
            <a:r>
              <a:rPr lang="en-US" dirty="0"/>
              <a:t>How to build cost-efficient black-box explanation methods?</a:t>
            </a:r>
          </a:p>
          <a:p>
            <a:pPr marL="171450" indent="-171450">
              <a:buSzPts val="2800"/>
            </a:pPr>
            <a:r>
              <a:rPr lang="en-US" dirty="0"/>
              <a:t>How to </a:t>
            </a:r>
            <a:r>
              <a:rPr lang="en-US" dirty="0" err="1"/>
              <a:t>robustify</a:t>
            </a:r>
            <a:r>
              <a:rPr lang="en-US" dirty="0"/>
              <a:t> explanation methods from adversarial attacks [1]?</a:t>
            </a:r>
          </a:p>
          <a:p>
            <a:pPr marL="171450" indent="-171450">
              <a:buSzPts val="2800"/>
            </a:pPr>
            <a:r>
              <a:rPr lang="en-US" dirty="0"/>
              <a:t>…</a:t>
            </a:r>
          </a:p>
          <a:p>
            <a:pPr marL="171450" indent="-171450">
              <a:buSzPts val="2800"/>
            </a:pPr>
            <a:endParaRPr lang="en-US" dirty="0"/>
          </a:p>
        </p:txBody>
      </p:sp>
      <p:sp>
        <p:nvSpPr>
          <p:cNvPr id="15" name="Google Shape;1340;p142">
            <a:extLst>
              <a:ext uri="{FF2B5EF4-FFF2-40B4-BE49-F238E27FC236}">
                <a16:creationId xmlns:a16="http://schemas.microsoft.com/office/drawing/2014/main" id="{1D4E225A-D0F2-C333-0599-84828F0626AB}"/>
              </a:ext>
            </a:extLst>
          </p:cNvPr>
          <p:cNvSpPr txBox="1"/>
          <p:nvPr/>
        </p:nvSpPr>
        <p:spPr>
          <a:xfrm>
            <a:off x="0" y="6555475"/>
            <a:ext cx="3689979" cy="273825"/>
          </a:xfrm>
          <a:prstGeom prst="rect">
            <a:avLst/>
          </a:prstGeom>
          <a:noFill/>
          <a:ln>
            <a:noFill/>
          </a:ln>
        </p:spPr>
        <p:txBody>
          <a:bodyPr spcFirstLastPara="1" wrap="square" lIns="68569" tIns="68569" rIns="68569" bIns="68569" anchor="t" anchorCtr="0">
            <a:noAutofit/>
          </a:bodyPr>
          <a:lstStyle/>
          <a:p>
            <a:r>
              <a:rPr lang="en-US" sz="1050" dirty="0">
                <a:solidFill>
                  <a:schemeClr val="bg1">
                    <a:lumMod val="85000"/>
                  </a:schemeClr>
                </a:solidFill>
                <a:latin typeface="Calibri" panose="020F0502020204030204" pitchFamily="34" charset="0"/>
                <a:ea typeface="Calibri"/>
                <a:cs typeface="Calibri" panose="020F0502020204030204" pitchFamily="34" charset="0"/>
                <a:sym typeface="Calibri"/>
              </a:rPr>
              <a:t>[1] </a:t>
            </a:r>
            <a:r>
              <a:rPr lang="en-US" sz="1050" dirty="0">
                <a:solidFill>
                  <a:schemeClr val="bg1">
                    <a:lumMod val="85000"/>
                  </a:schemeClr>
                </a:solidFill>
                <a:latin typeface="Calibri" panose="020F0502020204030204" pitchFamily="34" charset="0"/>
                <a:cs typeface="Calibri" panose="020F0502020204030204" pitchFamily="34" charset="0"/>
              </a:rPr>
              <a:t>DANCE: Enhancing saliency maps using decoys</a:t>
            </a:r>
            <a:endParaRPr lang="en-US" sz="1050" dirty="0">
              <a:solidFill>
                <a:schemeClr val="bg1">
                  <a:lumMod val="85000"/>
                </a:schemeClr>
              </a:solidFill>
              <a:latin typeface="Calibri" panose="020F0502020204030204" pitchFamily="34" charset="0"/>
              <a:cs typeface="Calibri" panose="020F0502020204030204" pitchFamily="34" charset="0"/>
              <a:hlinkClick r:id="rId3">
                <a:extLst>
                  <a:ext uri="{A12FA001-AC4F-418D-AE19-62706E023703}">
                    <ahyp:hlinkClr xmlns:ahyp="http://schemas.microsoft.com/office/drawing/2018/hyperlinkcolor" val="tx"/>
                  </a:ext>
                </a:extLst>
              </a:hlinkClick>
            </a:endParaRPr>
          </a:p>
        </p:txBody>
      </p:sp>
      <p:sp>
        <p:nvSpPr>
          <p:cNvPr id="2" name="Google Shape;255;p49">
            <a:extLst>
              <a:ext uri="{FF2B5EF4-FFF2-40B4-BE49-F238E27FC236}">
                <a16:creationId xmlns:a16="http://schemas.microsoft.com/office/drawing/2014/main" id="{BA968A1A-3C62-9D3B-977E-BE1FF7D3A233}"/>
              </a:ext>
            </a:extLst>
          </p:cNvPr>
          <p:cNvSpPr txBox="1">
            <a:spLocks/>
          </p:cNvSpPr>
          <p:nvPr/>
        </p:nvSpPr>
        <p:spPr>
          <a:xfrm>
            <a:off x="7063154" y="6572452"/>
            <a:ext cx="2057400" cy="273825"/>
          </a:xfrm>
          <a:prstGeom prst="rect">
            <a:avLst/>
          </a:prstGeom>
          <a:noFill/>
          <a:ln>
            <a:noFill/>
          </a:ln>
        </p:spPr>
        <p:txBody>
          <a:bodyPr spcFirstLastPara="1" wrap="square" lIns="68569" tIns="34275" rIns="68569" bIns="34275"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a:buNone/>
              <a:defRPr sz="9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Font typeface="Arial"/>
              <a:buNone/>
              <a:defRPr sz="9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Font typeface="Arial"/>
              <a:buNone/>
              <a:defRPr sz="9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Font typeface="Arial"/>
              <a:buNone/>
              <a:defRPr sz="9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Font typeface="Arial"/>
              <a:buNone/>
              <a:defRPr sz="9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Font typeface="Arial"/>
              <a:buNone/>
              <a:defRPr sz="9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Font typeface="Arial"/>
              <a:buNone/>
              <a:defRPr sz="9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Font typeface="Arial"/>
              <a:buNone/>
              <a:defRPr sz="9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Font typeface="Arial"/>
              <a:buNone/>
              <a:defRPr sz="900" b="0" i="0" u="none" strike="noStrike" cap="none">
                <a:solidFill>
                  <a:srgbClr val="888888"/>
                </a:solidFill>
                <a:latin typeface="Calibri"/>
                <a:ea typeface="Calibri"/>
                <a:cs typeface="Calibri"/>
                <a:sym typeface="Calibri"/>
              </a:defRPr>
            </a:lvl9pPr>
          </a:lstStyle>
          <a:p>
            <a:fld id="{00000000-1234-1234-1234-123412341234}" type="slidenum">
              <a:rPr lang="en-US" smtClean="0"/>
              <a:pPr/>
              <a:t>16</a:t>
            </a:fld>
            <a:endParaRPr lang="en-US" dirty="0"/>
          </a:p>
        </p:txBody>
      </p:sp>
    </p:spTree>
    <p:extLst>
      <p:ext uri="{BB962C8B-B14F-4D97-AF65-F5344CB8AC3E}">
        <p14:creationId xmlns:p14="http://schemas.microsoft.com/office/powerpoint/2010/main" val="22662685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07DDF28-F585-A745-BFCB-DEC14771A06B}"/>
              </a:ext>
            </a:extLst>
          </p:cNvPr>
          <p:cNvSpPr>
            <a:spLocks noGrp="1"/>
          </p:cNvSpPr>
          <p:nvPr>
            <p:ph type="title"/>
          </p:nvPr>
        </p:nvSpPr>
        <p:spPr>
          <a:xfrm>
            <a:off x="235701" y="1725305"/>
            <a:ext cx="7886700" cy="2164649"/>
          </a:xfrm>
        </p:spPr>
        <p:txBody>
          <a:bodyPr>
            <a:normAutofit fontScale="90000"/>
          </a:bodyPr>
          <a:lstStyle/>
          <a:p>
            <a:r>
              <a:rPr lang="en-US" i="1" dirty="0">
                <a:solidFill>
                  <a:schemeClr val="tx1"/>
                </a:solidFill>
                <a:latin typeface="Calibri" panose="020F0502020204030204" pitchFamily="34" charset="0"/>
                <a:cs typeface="Calibri" panose="020F0502020204030204" pitchFamily="34" charset="0"/>
              </a:rPr>
              <a:t>Thank you!</a:t>
            </a:r>
            <a:br>
              <a:rPr lang="en-US" i="1" dirty="0">
                <a:solidFill>
                  <a:schemeClr val="tx1"/>
                </a:solidFill>
                <a:latin typeface="Calibri" panose="020F0502020204030204" pitchFamily="34" charset="0"/>
                <a:cs typeface="Calibri" panose="020F0502020204030204" pitchFamily="34" charset="0"/>
              </a:rPr>
            </a:br>
            <a:br>
              <a:rPr lang="en-US" i="1" dirty="0">
                <a:solidFill>
                  <a:schemeClr val="tx1"/>
                </a:solidFill>
                <a:latin typeface="Calibri" panose="020F0502020204030204" pitchFamily="34" charset="0"/>
                <a:cs typeface="Calibri" panose="020F0502020204030204" pitchFamily="34" charset="0"/>
              </a:rPr>
            </a:br>
            <a:br>
              <a:rPr lang="en-US" i="1" dirty="0">
                <a:solidFill>
                  <a:srgbClr val="0432FF"/>
                </a:solidFill>
                <a:latin typeface="Calibri" panose="020F0502020204030204" pitchFamily="34" charset="0"/>
                <a:cs typeface="Calibri" panose="020F0502020204030204" pitchFamily="34" charset="0"/>
              </a:rPr>
            </a:br>
            <a:r>
              <a:rPr lang="en-US" sz="2700" dirty="0" err="1">
                <a:latin typeface="Calibri" panose="020F0502020204030204" pitchFamily="34" charset="0"/>
                <a:cs typeface="Calibri" panose="020F0502020204030204" pitchFamily="34" charset="0"/>
              </a:rPr>
              <a:t>Wenbo</a:t>
            </a:r>
            <a:r>
              <a:rPr lang="en-US" sz="2700" dirty="0">
                <a:latin typeface="Calibri" panose="020F0502020204030204" pitchFamily="34" charset="0"/>
                <a:cs typeface="Calibri" panose="020F0502020204030204" pitchFamily="34" charset="0"/>
              </a:rPr>
              <a:t> Guo</a:t>
            </a:r>
          </a:p>
        </p:txBody>
      </p:sp>
      <p:grpSp>
        <p:nvGrpSpPr>
          <p:cNvPr id="20" name="Group 19">
            <a:extLst>
              <a:ext uri="{FF2B5EF4-FFF2-40B4-BE49-F238E27FC236}">
                <a16:creationId xmlns:a16="http://schemas.microsoft.com/office/drawing/2014/main" id="{98378DF9-068D-474A-B28D-5312569862D9}"/>
              </a:ext>
            </a:extLst>
          </p:cNvPr>
          <p:cNvGrpSpPr/>
          <p:nvPr/>
        </p:nvGrpSpPr>
        <p:grpSpPr>
          <a:xfrm>
            <a:off x="317111" y="3997408"/>
            <a:ext cx="2907707" cy="1018664"/>
            <a:chOff x="933941" y="4431895"/>
            <a:chExt cx="3876942" cy="1358219"/>
          </a:xfrm>
        </p:grpSpPr>
        <p:grpSp>
          <p:nvGrpSpPr>
            <p:cNvPr id="5" name="Group 4">
              <a:extLst>
                <a:ext uri="{FF2B5EF4-FFF2-40B4-BE49-F238E27FC236}">
                  <a16:creationId xmlns:a16="http://schemas.microsoft.com/office/drawing/2014/main" id="{0A20528B-6AAF-5D45-B1C3-24811C73A203}"/>
                </a:ext>
              </a:extLst>
            </p:cNvPr>
            <p:cNvGrpSpPr/>
            <p:nvPr/>
          </p:nvGrpSpPr>
          <p:grpSpPr>
            <a:xfrm>
              <a:off x="1217805" y="4431895"/>
              <a:ext cx="3593078" cy="1358219"/>
              <a:chOff x="1189201" y="5251236"/>
              <a:chExt cx="3593078" cy="1358219"/>
            </a:xfrm>
          </p:grpSpPr>
          <p:sp>
            <p:nvSpPr>
              <p:cNvPr id="17" name="Body Level One…">
                <a:extLst>
                  <a:ext uri="{FF2B5EF4-FFF2-40B4-BE49-F238E27FC236}">
                    <a16:creationId xmlns:a16="http://schemas.microsoft.com/office/drawing/2014/main" id="{714D836B-AF72-1E47-B610-C7A3B6960300}"/>
                  </a:ext>
                </a:extLst>
              </p:cNvPr>
              <p:cNvSpPr txBox="1">
                <a:spLocks/>
              </p:cNvSpPr>
              <p:nvPr/>
            </p:nvSpPr>
            <p:spPr>
              <a:xfrm>
                <a:off x="1189201" y="5251236"/>
                <a:ext cx="2442937" cy="491775"/>
              </a:xfrm>
              <a:prstGeom prst="rect">
                <a:avLst/>
              </a:prstGeom>
            </p:spPr>
            <p:txBody>
              <a:bodyPr anchor="t"/>
              <a:lstStyle>
                <a:lvl1pPr marL="0" marR="0" indent="0" algn="ctr" defTabSz="495300" latinLnBrk="0">
                  <a:lnSpc>
                    <a:spcPct val="100000"/>
                  </a:lnSpc>
                  <a:spcBef>
                    <a:spcPts val="600"/>
                  </a:spcBef>
                  <a:spcAft>
                    <a:spcPts val="600"/>
                  </a:spcAft>
                  <a:buClrTx/>
                  <a:buSzTx/>
                  <a:buFontTx/>
                  <a:buNone/>
                  <a:tabLst/>
                  <a:defRPr sz="2400" b="0" i="0" u="none" strike="noStrike" cap="none" spc="0" baseline="0">
                    <a:solidFill>
                      <a:srgbClr val="000000"/>
                    </a:solidFill>
                    <a:uFillTx/>
                    <a:latin typeface="Arial" panose="020B0604020202020204" pitchFamily="34" charset="0"/>
                    <a:ea typeface="Helvetica Neue"/>
                    <a:cs typeface="Helvetica Neue"/>
                    <a:sym typeface="Helvetica Neue"/>
                  </a:defRPr>
                </a:lvl1pPr>
                <a:lvl2pPr marL="0" marR="0" indent="0" algn="ctr" defTabSz="495300" latinLnBrk="0">
                  <a:lnSpc>
                    <a:spcPct val="100000"/>
                  </a:lnSpc>
                  <a:spcBef>
                    <a:spcPts val="600"/>
                  </a:spcBef>
                  <a:spcAft>
                    <a:spcPts val="600"/>
                  </a:spcAft>
                  <a:buClrTx/>
                  <a:buSzTx/>
                  <a:buFontTx/>
                  <a:buNone/>
                  <a:tabLst/>
                  <a:defRPr sz="2000" b="0" i="0" u="none" strike="noStrike" cap="none" spc="0" baseline="0">
                    <a:solidFill>
                      <a:srgbClr val="000000"/>
                    </a:solidFill>
                    <a:uFillTx/>
                    <a:latin typeface="Arial" panose="020B0604020202020204" pitchFamily="34" charset="0"/>
                    <a:ea typeface="Helvetica Neue"/>
                    <a:cs typeface="Helvetica Neue"/>
                    <a:sym typeface="Helvetica Neue"/>
                  </a:defRPr>
                </a:lvl2pPr>
                <a:lvl3pPr marL="0" marR="0" indent="0" algn="ctr" defTabSz="495300" latinLnBrk="0">
                  <a:lnSpc>
                    <a:spcPct val="100000"/>
                  </a:lnSpc>
                  <a:spcBef>
                    <a:spcPts val="600"/>
                  </a:spcBef>
                  <a:spcAft>
                    <a:spcPts val="600"/>
                  </a:spcAft>
                  <a:buClrTx/>
                  <a:buSzTx/>
                  <a:buFontTx/>
                  <a:buNone/>
                  <a:tabLst/>
                  <a:defRPr sz="1800" b="0" i="0" u="none" strike="noStrike" cap="none" spc="0" baseline="0">
                    <a:solidFill>
                      <a:srgbClr val="000000"/>
                    </a:solidFill>
                    <a:uFillTx/>
                    <a:latin typeface="Arial" panose="020B0604020202020204" pitchFamily="34" charset="0"/>
                    <a:ea typeface="Helvetica Neue"/>
                    <a:cs typeface="Helvetica Neue"/>
                    <a:sym typeface="Helvetica Neue"/>
                  </a:defRPr>
                </a:lvl3pPr>
                <a:lvl4pPr marL="0" marR="0" indent="0" algn="ctr" defTabSz="495300" latinLnBrk="0">
                  <a:lnSpc>
                    <a:spcPct val="100000"/>
                  </a:lnSpc>
                  <a:spcBef>
                    <a:spcPts val="600"/>
                  </a:spcBef>
                  <a:spcAft>
                    <a:spcPts val="600"/>
                  </a:spcAft>
                  <a:buClrTx/>
                  <a:buSzTx/>
                  <a:buFontTx/>
                  <a:buNone/>
                  <a:tabLst/>
                  <a:defRPr sz="1800" b="0" i="0" u="none" strike="noStrike" cap="none" spc="0" baseline="0">
                    <a:solidFill>
                      <a:srgbClr val="000000"/>
                    </a:solidFill>
                    <a:uFillTx/>
                    <a:latin typeface="Arial" panose="020B0604020202020204" pitchFamily="34" charset="0"/>
                    <a:ea typeface="Helvetica Neue"/>
                    <a:cs typeface="Helvetica Neue"/>
                    <a:sym typeface="Helvetica Neue"/>
                  </a:defRPr>
                </a:lvl4pPr>
                <a:lvl5pPr marL="0" marR="0" indent="0" algn="ctr" defTabSz="495300" latinLnBrk="0">
                  <a:lnSpc>
                    <a:spcPct val="100000"/>
                  </a:lnSpc>
                  <a:spcBef>
                    <a:spcPts val="600"/>
                  </a:spcBef>
                  <a:spcAft>
                    <a:spcPts val="600"/>
                  </a:spcAft>
                  <a:buClrTx/>
                  <a:buSzTx/>
                  <a:buFontTx/>
                  <a:buNone/>
                  <a:tabLst/>
                  <a:defRPr sz="1400" b="0" i="0" u="none" strike="noStrike" cap="none" spc="0" baseline="0">
                    <a:solidFill>
                      <a:srgbClr val="000000"/>
                    </a:solidFill>
                    <a:uFillTx/>
                    <a:latin typeface="Arial" panose="020B0604020202020204" pitchFamily="34" charset="0"/>
                    <a:ea typeface="Helvetica Neue"/>
                    <a:cs typeface="Helvetica Neue"/>
                    <a:sym typeface="Helvetica Neue"/>
                  </a:defRPr>
                </a:lvl5pPr>
                <a:lvl6pPr marL="2286000" marR="0" indent="-381000" algn="l" defTabSz="495300" latinLnBrk="0">
                  <a:lnSpc>
                    <a:spcPct val="120000"/>
                  </a:lnSpc>
                  <a:spcBef>
                    <a:spcPts val="3540"/>
                  </a:spcBef>
                  <a:spcAft>
                    <a:spcPts val="0"/>
                  </a:spcAft>
                  <a:buClrTx/>
                  <a:buSzPct val="125000"/>
                  <a:buFontTx/>
                  <a:buChar char="•"/>
                  <a:tabLst/>
                  <a:defRPr sz="3120" b="0" i="0" u="none" strike="noStrike" cap="none" spc="0" baseline="0">
                    <a:solidFill>
                      <a:srgbClr val="000000"/>
                    </a:solidFill>
                    <a:uFillTx/>
                    <a:latin typeface="Asap Regular"/>
                    <a:ea typeface="Asap Regular"/>
                    <a:cs typeface="Asap Regular"/>
                    <a:sym typeface="Asap Regular"/>
                  </a:defRPr>
                </a:lvl6pPr>
                <a:lvl7pPr marL="2667000" marR="0" indent="-381000" algn="l" defTabSz="495300" latinLnBrk="0">
                  <a:lnSpc>
                    <a:spcPct val="120000"/>
                  </a:lnSpc>
                  <a:spcBef>
                    <a:spcPts val="3540"/>
                  </a:spcBef>
                  <a:spcAft>
                    <a:spcPts val="0"/>
                  </a:spcAft>
                  <a:buClrTx/>
                  <a:buSzPct val="125000"/>
                  <a:buFontTx/>
                  <a:buChar char="•"/>
                  <a:tabLst/>
                  <a:defRPr sz="3120" b="0" i="0" u="none" strike="noStrike" cap="none" spc="0" baseline="0">
                    <a:solidFill>
                      <a:srgbClr val="000000"/>
                    </a:solidFill>
                    <a:uFillTx/>
                    <a:latin typeface="Asap Regular"/>
                    <a:ea typeface="Asap Regular"/>
                    <a:cs typeface="Asap Regular"/>
                    <a:sym typeface="Asap Regular"/>
                  </a:defRPr>
                </a:lvl7pPr>
                <a:lvl8pPr marL="3048000" marR="0" indent="-381000" algn="l" defTabSz="495300" latinLnBrk="0">
                  <a:lnSpc>
                    <a:spcPct val="120000"/>
                  </a:lnSpc>
                  <a:spcBef>
                    <a:spcPts val="3540"/>
                  </a:spcBef>
                  <a:spcAft>
                    <a:spcPts val="0"/>
                  </a:spcAft>
                  <a:buClrTx/>
                  <a:buSzPct val="125000"/>
                  <a:buFontTx/>
                  <a:buChar char="•"/>
                  <a:tabLst/>
                  <a:defRPr sz="3120" b="0" i="0" u="none" strike="noStrike" cap="none" spc="0" baseline="0">
                    <a:solidFill>
                      <a:srgbClr val="000000"/>
                    </a:solidFill>
                    <a:uFillTx/>
                    <a:latin typeface="Asap Regular"/>
                    <a:ea typeface="Asap Regular"/>
                    <a:cs typeface="Asap Regular"/>
                    <a:sym typeface="Asap Regular"/>
                  </a:defRPr>
                </a:lvl8pPr>
                <a:lvl9pPr marL="3429000" marR="0" indent="-381000" algn="l" defTabSz="495300" latinLnBrk="0">
                  <a:lnSpc>
                    <a:spcPct val="120000"/>
                  </a:lnSpc>
                  <a:spcBef>
                    <a:spcPts val="3540"/>
                  </a:spcBef>
                  <a:spcAft>
                    <a:spcPts val="0"/>
                  </a:spcAft>
                  <a:buClrTx/>
                  <a:buSzPct val="125000"/>
                  <a:buFontTx/>
                  <a:buChar char="•"/>
                  <a:tabLst/>
                  <a:defRPr sz="3120" b="0" i="0" u="none" strike="noStrike" cap="none" spc="0" baseline="0">
                    <a:solidFill>
                      <a:srgbClr val="000000"/>
                    </a:solidFill>
                    <a:uFillTx/>
                    <a:latin typeface="Asap Regular"/>
                    <a:ea typeface="Asap Regular"/>
                    <a:cs typeface="Asap Regular"/>
                    <a:sym typeface="Asap Regular"/>
                  </a:defRPr>
                </a:lvl9pPr>
              </a:lstStyle>
              <a:p>
                <a:pPr hangingPunct="1"/>
                <a:r>
                  <a:rPr lang="en-US" sz="1500" dirty="0" err="1">
                    <a:solidFill>
                      <a:schemeClr val="tx1"/>
                    </a:solidFill>
                    <a:latin typeface="Avenir Next Condensed" panose="020B0506020202020204" pitchFamily="34" charset="0"/>
                  </a:rPr>
                  <a:t>henrygwb@purdue.edu</a:t>
                </a:r>
                <a:endParaRPr lang="en-US" sz="1500" dirty="0">
                  <a:solidFill>
                    <a:schemeClr val="tx1"/>
                  </a:solidFill>
                  <a:latin typeface="Avenir Next Condensed" panose="020B0506020202020204" pitchFamily="34" charset="0"/>
                </a:endParaRPr>
              </a:p>
            </p:txBody>
          </p:sp>
          <p:sp>
            <p:nvSpPr>
              <p:cNvPr id="15" name="Body Level One…">
                <a:extLst>
                  <a:ext uri="{FF2B5EF4-FFF2-40B4-BE49-F238E27FC236}">
                    <a16:creationId xmlns:a16="http://schemas.microsoft.com/office/drawing/2014/main" id="{DE094F80-ED82-004C-BE43-C1B70BFA7092}"/>
                  </a:ext>
                </a:extLst>
              </p:cNvPr>
              <p:cNvSpPr txBox="1">
                <a:spLocks/>
              </p:cNvSpPr>
              <p:nvPr/>
            </p:nvSpPr>
            <p:spPr>
              <a:xfrm>
                <a:off x="1259380" y="6117680"/>
                <a:ext cx="3522899" cy="491775"/>
              </a:xfrm>
              <a:prstGeom prst="rect">
                <a:avLst/>
              </a:prstGeom>
            </p:spPr>
            <p:txBody>
              <a:bodyPr anchor="t"/>
              <a:lstStyle>
                <a:lvl1pPr marL="0" marR="0" indent="0" algn="ctr" defTabSz="495300" latinLnBrk="0">
                  <a:lnSpc>
                    <a:spcPct val="100000"/>
                  </a:lnSpc>
                  <a:spcBef>
                    <a:spcPts val="600"/>
                  </a:spcBef>
                  <a:spcAft>
                    <a:spcPts val="600"/>
                  </a:spcAft>
                  <a:buClrTx/>
                  <a:buSzTx/>
                  <a:buFontTx/>
                  <a:buNone/>
                  <a:tabLst/>
                  <a:defRPr sz="2400" b="0" i="0" u="none" strike="noStrike" cap="none" spc="0" baseline="0">
                    <a:solidFill>
                      <a:srgbClr val="000000"/>
                    </a:solidFill>
                    <a:uFillTx/>
                    <a:latin typeface="Arial" panose="020B0604020202020204" pitchFamily="34" charset="0"/>
                    <a:ea typeface="Helvetica Neue"/>
                    <a:cs typeface="Helvetica Neue"/>
                    <a:sym typeface="Helvetica Neue"/>
                  </a:defRPr>
                </a:lvl1pPr>
                <a:lvl2pPr marL="0" marR="0" indent="0" algn="ctr" defTabSz="495300" latinLnBrk="0">
                  <a:lnSpc>
                    <a:spcPct val="100000"/>
                  </a:lnSpc>
                  <a:spcBef>
                    <a:spcPts val="600"/>
                  </a:spcBef>
                  <a:spcAft>
                    <a:spcPts val="600"/>
                  </a:spcAft>
                  <a:buClrTx/>
                  <a:buSzTx/>
                  <a:buFontTx/>
                  <a:buNone/>
                  <a:tabLst/>
                  <a:defRPr sz="2000" b="0" i="0" u="none" strike="noStrike" cap="none" spc="0" baseline="0">
                    <a:solidFill>
                      <a:srgbClr val="000000"/>
                    </a:solidFill>
                    <a:uFillTx/>
                    <a:latin typeface="Arial" panose="020B0604020202020204" pitchFamily="34" charset="0"/>
                    <a:ea typeface="Helvetica Neue"/>
                    <a:cs typeface="Helvetica Neue"/>
                    <a:sym typeface="Helvetica Neue"/>
                  </a:defRPr>
                </a:lvl2pPr>
                <a:lvl3pPr marL="0" marR="0" indent="0" algn="ctr" defTabSz="495300" latinLnBrk="0">
                  <a:lnSpc>
                    <a:spcPct val="100000"/>
                  </a:lnSpc>
                  <a:spcBef>
                    <a:spcPts val="600"/>
                  </a:spcBef>
                  <a:spcAft>
                    <a:spcPts val="600"/>
                  </a:spcAft>
                  <a:buClrTx/>
                  <a:buSzTx/>
                  <a:buFontTx/>
                  <a:buNone/>
                  <a:tabLst/>
                  <a:defRPr sz="1800" b="0" i="0" u="none" strike="noStrike" cap="none" spc="0" baseline="0">
                    <a:solidFill>
                      <a:srgbClr val="000000"/>
                    </a:solidFill>
                    <a:uFillTx/>
                    <a:latin typeface="Arial" panose="020B0604020202020204" pitchFamily="34" charset="0"/>
                    <a:ea typeface="Helvetica Neue"/>
                    <a:cs typeface="Helvetica Neue"/>
                    <a:sym typeface="Helvetica Neue"/>
                  </a:defRPr>
                </a:lvl3pPr>
                <a:lvl4pPr marL="0" marR="0" indent="0" algn="ctr" defTabSz="495300" latinLnBrk="0">
                  <a:lnSpc>
                    <a:spcPct val="100000"/>
                  </a:lnSpc>
                  <a:spcBef>
                    <a:spcPts val="600"/>
                  </a:spcBef>
                  <a:spcAft>
                    <a:spcPts val="600"/>
                  </a:spcAft>
                  <a:buClrTx/>
                  <a:buSzTx/>
                  <a:buFontTx/>
                  <a:buNone/>
                  <a:tabLst/>
                  <a:defRPr sz="1800" b="0" i="0" u="none" strike="noStrike" cap="none" spc="0" baseline="0">
                    <a:solidFill>
                      <a:srgbClr val="000000"/>
                    </a:solidFill>
                    <a:uFillTx/>
                    <a:latin typeface="Arial" panose="020B0604020202020204" pitchFamily="34" charset="0"/>
                    <a:ea typeface="Helvetica Neue"/>
                    <a:cs typeface="Helvetica Neue"/>
                    <a:sym typeface="Helvetica Neue"/>
                  </a:defRPr>
                </a:lvl4pPr>
                <a:lvl5pPr marL="0" marR="0" indent="0" algn="ctr" defTabSz="495300" latinLnBrk="0">
                  <a:lnSpc>
                    <a:spcPct val="100000"/>
                  </a:lnSpc>
                  <a:spcBef>
                    <a:spcPts val="600"/>
                  </a:spcBef>
                  <a:spcAft>
                    <a:spcPts val="600"/>
                  </a:spcAft>
                  <a:buClrTx/>
                  <a:buSzTx/>
                  <a:buFontTx/>
                  <a:buNone/>
                  <a:tabLst/>
                  <a:defRPr sz="1400" b="0" i="0" u="none" strike="noStrike" cap="none" spc="0" baseline="0">
                    <a:solidFill>
                      <a:srgbClr val="000000"/>
                    </a:solidFill>
                    <a:uFillTx/>
                    <a:latin typeface="Arial" panose="020B0604020202020204" pitchFamily="34" charset="0"/>
                    <a:ea typeface="Helvetica Neue"/>
                    <a:cs typeface="Helvetica Neue"/>
                    <a:sym typeface="Helvetica Neue"/>
                  </a:defRPr>
                </a:lvl5pPr>
                <a:lvl6pPr marL="2286000" marR="0" indent="-381000" algn="l" defTabSz="495300" latinLnBrk="0">
                  <a:lnSpc>
                    <a:spcPct val="120000"/>
                  </a:lnSpc>
                  <a:spcBef>
                    <a:spcPts val="3540"/>
                  </a:spcBef>
                  <a:spcAft>
                    <a:spcPts val="0"/>
                  </a:spcAft>
                  <a:buClrTx/>
                  <a:buSzPct val="125000"/>
                  <a:buFontTx/>
                  <a:buChar char="•"/>
                  <a:tabLst/>
                  <a:defRPr sz="3120" b="0" i="0" u="none" strike="noStrike" cap="none" spc="0" baseline="0">
                    <a:solidFill>
                      <a:srgbClr val="000000"/>
                    </a:solidFill>
                    <a:uFillTx/>
                    <a:latin typeface="Asap Regular"/>
                    <a:ea typeface="Asap Regular"/>
                    <a:cs typeface="Asap Regular"/>
                    <a:sym typeface="Asap Regular"/>
                  </a:defRPr>
                </a:lvl6pPr>
                <a:lvl7pPr marL="2667000" marR="0" indent="-381000" algn="l" defTabSz="495300" latinLnBrk="0">
                  <a:lnSpc>
                    <a:spcPct val="120000"/>
                  </a:lnSpc>
                  <a:spcBef>
                    <a:spcPts val="3540"/>
                  </a:spcBef>
                  <a:spcAft>
                    <a:spcPts val="0"/>
                  </a:spcAft>
                  <a:buClrTx/>
                  <a:buSzPct val="125000"/>
                  <a:buFontTx/>
                  <a:buChar char="•"/>
                  <a:tabLst/>
                  <a:defRPr sz="3120" b="0" i="0" u="none" strike="noStrike" cap="none" spc="0" baseline="0">
                    <a:solidFill>
                      <a:srgbClr val="000000"/>
                    </a:solidFill>
                    <a:uFillTx/>
                    <a:latin typeface="Asap Regular"/>
                    <a:ea typeface="Asap Regular"/>
                    <a:cs typeface="Asap Regular"/>
                    <a:sym typeface="Asap Regular"/>
                  </a:defRPr>
                </a:lvl7pPr>
                <a:lvl8pPr marL="3048000" marR="0" indent="-381000" algn="l" defTabSz="495300" latinLnBrk="0">
                  <a:lnSpc>
                    <a:spcPct val="120000"/>
                  </a:lnSpc>
                  <a:spcBef>
                    <a:spcPts val="3540"/>
                  </a:spcBef>
                  <a:spcAft>
                    <a:spcPts val="0"/>
                  </a:spcAft>
                  <a:buClrTx/>
                  <a:buSzPct val="125000"/>
                  <a:buFontTx/>
                  <a:buChar char="•"/>
                  <a:tabLst/>
                  <a:defRPr sz="3120" b="0" i="0" u="none" strike="noStrike" cap="none" spc="0" baseline="0">
                    <a:solidFill>
                      <a:srgbClr val="000000"/>
                    </a:solidFill>
                    <a:uFillTx/>
                    <a:latin typeface="Asap Regular"/>
                    <a:ea typeface="Asap Regular"/>
                    <a:cs typeface="Asap Regular"/>
                    <a:sym typeface="Asap Regular"/>
                  </a:defRPr>
                </a:lvl8pPr>
                <a:lvl9pPr marL="3429000" marR="0" indent="-381000" algn="l" defTabSz="495300" latinLnBrk="0">
                  <a:lnSpc>
                    <a:spcPct val="120000"/>
                  </a:lnSpc>
                  <a:spcBef>
                    <a:spcPts val="3540"/>
                  </a:spcBef>
                  <a:spcAft>
                    <a:spcPts val="0"/>
                  </a:spcAft>
                  <a:buClrTx/>
                  <a:buSzPct val="125000"/>
                  <a:buFontTx/>
                  <a:buChar char="•"/>
                  <a:tabLst/>
                  <a:defRPr sz="3120" b="0" i="0" u="none" strike="noStrike" cap="none" spc="0" baseline="0">
                    <a:solidFill>
                      <a:srgbClr val="000000"/>
                    </a:solidFill>
                    <a:uFillTx/>
                    <a:latin typeface="Asap Regular"/>
                    <a:ea typeface="Asap Regular"/>
                    <a:cs typeface="Asap Regular"/>
                    <a:sym typeface="Asap Regular"/>
                  </a:defRPr>
                </a:lvl9pPr>
              </a:lstStyle>
              <a:p>
                <a:pPr algn="l" hangingPunct="1"/>
                <a:r>
                  <a:rPr lang="en-US" sz="1500" dirty="0">
                    <a:solidFill>
                      <a:schemeClr val="tx1"/>
                    </a:solidFill>
                    <a:latin typeface="Avenir Next Condensed" panose="020B0506020202020204" pitchFamily="34" charset="0"/>
                    <a:hlinkClick r:id="rId3"/>
                  </a:rPr>
                  <a:t>https://</a:t>
                </a:r>
                <a:r>
                  <a:rPr lang="en-US" sz="1500" dirty="0" err="1">
                    <a:solidFill>
                      <a:schemeClr val="tx1"/>
                    </a:solidFill>
                    <a:latin typeface="Avenir Next Condensed" panose="020B0506020202020204" pitchFamily="34" charset="0"/>
                    <a:hlinkClick r:id="rId3"/>
                  </a:rPr>
                  <a:t>henrygwb.github.io</a:t>
                </a:r>
                <a:r>
                  <a:rPr lang="en-US" sz="1500" dirty="0">
                    <a:solidFill>
                      <a:schemeClr val="tx1"/>
                    </a:solidFill>
                    <a:latin typeface="Avenir Next Condensed" panose="020B0506020202020204" pitchFamily="34" charset="0"/>
                    <a:hlinkClick r:id="rId3"/>
                  </a:rPr>
                  <a:t>/</a:t>
                </a:r>
                <a:endParaRPr lang="en-US" sz="1500" dirty="0">
                  <a:solidFill>
                    <a:schemeClr val="tx1"/>
                  </a:solidFill>
                  <a:latin typeface="Avenir Next Condensed" panose="020B0506020202020204" pitchFamily="34" charset="0"/>
                </a:endParaRPr>
              </a:p>
            </p:txBody>
          </p:sp>
          <p:sp>
            <p:nvSpPr>
              <p:cNvPr id="11" name="Rectangle 10">
                <a:extLst>
                  <a:ext uri="{FF2B5EF4-FFF2-40B4-BE49-F238E27FC236}">
                    <a16:creationId xmlns:a16="http://schemas.microsoft.com/office/drawing/2014/main" id="{487ABB45-D0CB-474A-9B53-0867811B3F6E}"/>
                  </a:ext>
                </a:extLst>
              </p:cNvPr>
              <p:cNvSpPr/>
              <p:nvPr/>
            </p:nvSpPr>
            <p:spPr>
              <a:xfrm>
                <a:off x="1259380" y="5705125"/>
                <a:ext cx="1547860" cy="430887"/>
              </a:xfrm>
              <a:prstGeom prst="rect">
                <a:avLst/>
              </a:prstGeom>
            </p:spPr>
            <p:txBody>
              <a:bodyPr wrap="none">
                <a:spAutoFit/>
              </a:bodyPr>
              <a:lstStyle/>
              <a:p>
                <a:r>
                  <a:rPr lang="en-US" sz="1500" dirty="0">
                    <a:latin typeface="Avenir Next Condensed" panose="020B0506020202020204" pitchFamily="34" charset="0"/>
                  </a:rPr>
                  <a:t>@WenboGuo4</a:t>
                </a:r>
              </a:p>
            </p:txBody>
          </p:sp>
        </p:grpSp>
        <p:pic>
          <p:nvPicPr>
            <p:cNvPr id="2" name="Picture 1">
              <a:extLst>
                <a:ext uri="{FF2B5EF4-FFF2-40B4-BE49-F238E27FC236}">
                  <a16:creationId xmlns:a16="http://schemas.microsoft.com/office/drawing/2014/main" id="{2F2AE185-F810-FD4B-BBFC-092721392CED}"/>
                </a:ext>
              </a:extLst>
            </p:cNvPr>
            <p:cNvPicPr>
              <a:picLocks noChangeAspect="1"/>
            </p:cNvPicPr>
            <p:nvPr/>
          </p:nvPicPr>
          <p:blipFill>
            <a:blip r:embed="rId4"/>
            <a:stretch>
              <a:fillRect/>
            </a:stretch>
          </p:blipFill>
          <p:spPr>
            <a:xfrm>
              <a:off x="964490" y="4457533"/>
              <a:ext cx="351562" cy="351562"/>
            </a:xfrm>
            <a:prstGeom prst="rect">
              <a:avLst/>
            </a:prstGeom>
          </p:spPr>
        </p:pic>
        <p:pic>
          <p:nvPicPr>
            <p:cNvPr id="18" name="Picture 17">
              <a:extLst>
                <a:ext uri="{FF2B5EF4-FFF2-40B4-BE49-F238E27FC236}">
                  <a16:creationId xmlns:a16="http://schemas.microsoft.com/office/drawing/2014/main" id="{3E0E5184-F533-1640-A532-4E8E38731797}"/>
                </a:ext>
              </a:extLst>
            </p:cNvPr>
            <p:cNvPicPr>
              <a:picLocks noChangeAspect="1"/>
            </p:cNvPicPr>
            <p:nvPr/>
          </p:nvPicPr>
          <p:blipFill>
            <a:blip r:embed="rId5"/>
            <a:stretch>
              <a:fillRect/>
            </a:stretch>
          </p:blipFill>
          <p:spPr>
            <a:xfrm>
              <a:off x="964490" y="4915546"/>
              <a:ext cx="323494" cy="323494"/>
            </a:xfrm>
            <a:prstGeom prst="rect">
              <a:avLst/>
            </a:prstGeom>
          </p:spPr>
        </p:pic>
        <p:pic>
          <p:nvPicPr>
            <p:cNvPr id="19" name="Picture 18">
              <a:extLst>
                <a:ext uri="{FF2B5EF4-FFF2-40B4-BE49-F238E27FC236}">
                  <a16:creationId xmlns:a16="http://schemas.microsoft.com/office/drawing/2014/main" id="{332B7BBE-73A0-ED48-98FB-4FF842DE774B}"/>
                </a:ext>
              </a:extLst>
            </p:cNvPr>
            <p:cNvPicPr>
              <a:picLocks noChangeAspect="1"/>
            </p:cNvPicPr>
            <p:nvPr/>
          </p:nvPicPr>
          <p:blipFill>
            <a:blip r:embed="rId6"/>
            <a:stretch>
              <a:fillRect/>
            </a:stretch>
          </p:blipFill>
          <p:spPr>
            <a:xfrm>
              <a:off x="933941" y="5260031"/>
              <a:ext cx="384592" cy="384592"/>
            </a:xfrm>
            <a:prstGeom prst="rect">
              <a:avLst/>
            </a:prstGeom>
          </p:spPr>
        </p:pic>
      </p:grpSp>
      <p:sp>
        <p:nvSpPr>
          <p:cNvPr id="12" name="Text Placeholder 4">
            <a:extLst>
              <a:ext uri="{FF2B5EF4-FFF2-40B4-BE49-F238E27FC236}">
                <a16:creationId xmlns:a16="http://schemas.microsoft.com/office/drawing/2014/main" id="{7B1A6388-911E-8E43-B228-C4D69DAF81CB}"/>
              </a:ext>
            </a:extLst>
          </p:cNvPr>
          <p:cNvSpPr>
            <a:spLocks noGrp="1"/>
          </p:cNvSpPr>
          <p:nvPr>
            <p:ph type="body" idx="1"/>
          </p:nvPr>
        </p:nvSpPr>
        <p:spPr>
          <a:xfrm>
            <a:off x="155066" y="2342091"/>
            <a:ext cx="8859697" cy="837527"/>
          </a:xfrm>
        </p:spPr>
        <p:txBody>
          <a:bodyPr/>
          <a:lstStyle/>
          <a:p>
            <a:r>
              <a:rPr lang="en-US" dirty="0">
                <a:solidFill>
                  <a:schemeClr val="tx1"/>
                </a:solidFill>
                <a:latin typeface="Calibri" panose="020F0502020204030204" pitchFamily="34" charset="0"/>
                <a:cs typeface="Calibri" panose="020F0502020204030204" pitchFamily="34" charset="0"/>
              </a:rPr>
              <a:t>A summarization of explainable ML papers </a:t>
            </a:r>
          </a:p>
          <a:p>
            <a:r>
              <a:rPr lang="en-US" dirty="0">
                <a:solidFill>
                  <a:schemeClr val="tx1"/>
                </a:solidFill>
                <a:latin typeface="Calibri" panose="020F0502020204030204" pitchFamily="34" charset="0"/>
                <a:cs typeface="Calibri" panose="020F0502020204030204" pitchFamily="34" charset="0"/>
              </a:rPr>
              <a:t>@ </a:t>
            </a:r>
            <a:r>
              <a:rPr lang="en-US" u="sng" dirty="0">
                <a:solidFill>
                  <a:srgbClr val="0000FF"/>
                </a:solidFill>
                <a:latin typeface="Calibri" panose="020F0502020204030204" pitchFamily="34" charset="0"/>
                <a:cs typeface="Calibri" panose="020F0502020204030204" pitchFamily="34" charset="0"/>
                <a:sym typeface="Calibri"/>
                <a:hlinkClick r:id="rId7">
                  <a:extLst>
                    <a:ext uri="{A12FA001-AC4F-418D-AE19-62706E023703}">
                      <ahyp:hlinkClr xmlns:ahyp="http://schemas.microsoft.com/office/drawing/2018/hyperlinkcolor" val="tx"/>
                    </a:ext>
                  </a:extLst>
                </a:hlinkClick>
              </a:rPr>
              <a:t>https://github.com/Henrygwb/Explaining-DL</a:t>
            </a:r>
            <a:endParaRPr lang="en-US" dirty="0">
              <a:solidFill>
                <a:srgbClr val="0000FF"/>
              </a:solidFill>
              <a:latin typeface="Calibri" panose="020F0502020204030204" pitchFamily="34" charset="0"/>
              <a:cs typeface="Calibri" panose="020F0502020204030204" pitchFamily="34" charset="0"/>
              <a:sym typeface="Calibri"/>
            </a:endParaRPr>
          </a:p>
          <a:p>
            <a:endParaRPr lang="en-US" dirty="0">
              <a:latin typeface="Calibri" panose="020F0502020204030204" pitchFamily="34" charset="0"/>
              <a:cs typeface="Calibri" panose="020F0502020204030204" pitchFamily="34" charset="0"/>
            </a:endParaRPr>
          </a:p>
        </p:txBody>
      </p:sp>
      <p:sp>
        <p:nvSpPr>
          <p:cNvPr id="6" name="Google Shape;255;p49">
            <a:extLst>
              <a:ext uri="{FF2B5EF4-FFF2-40B4-BE49-F238E27FC236}">
                <a16:creationId xmlns:a16="http://schemas.microsoft.com/office/drawing/2014/main" id="{BD36ED58-4772-F9FB-E580-90C0FBBBC96E}"/>
              </a:ext>
            </a:extLst>
          </p:cNvPr>
          <p:cNvSpPr txBox="1">
            <a:spLocks/>
          </p:cNvSpPr>
          <p:nvPr/>
        </p:nvSpPr>
        <p:spPr>
          <a:xfrm>
            <a:off x="7063154" y="6560577"/>
            <a:ext cx="2057400" cy="273825"/>
          </a:xfrm>
          <a:prstGeom prst="rect">
            <a:avLst/>
          </a:prstGeom>
          <a:noFill/>
          <a:ln>
            <a:noFill/>
          </a:ln>
        </p:spPr>
        <p:txBody>
          <a:bodyPr spcFirstLastPara="1" wrap="square" lIns="68569" tIns="34275" rIns="68569" bIns="34275"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a:buNone/>
              <a:defRPr sz="9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Font typeface="Arial"/>
              <a:buNone/>
              <a:defRPr sz="9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Font typeface="Arial"/>
              <a:buNone/>
              <a:defRPr sz="9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Font typeface="Arial"/>
              <a:buNone/>
              <a:defRPr sz="9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Font typeface="Arial"/>
              <a:buNone/>
              <a:defRPr sz="9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Font typeface="Arial"/>
              <a:buNone/>
              <a:defRPr sz="9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Font typeface="Arial"/>
              <a:buNone/>
              <a:defRPr sz="9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Font typeface="Arial"/>
              <a:buNone/>
              <a:defRPr sz="9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Font typeface="Arial"/>
              <a:buNone/>
              <a:defRPr sz="900" b="0" i="0" u="none" strike="noStrike" cap="none">
                <a:solidFill>
                  <a:srgbClr val="888888"/>
                </a:solidFill>
                <a:latin typeface="Calibri"/>
                <a:ea typeface="Calibri"/>
                <a:cs typeface="Calibri"/>
                <a:sym typeface="Calibri"/>
              </a:defRPr>
            </a:lvl9pPr>
          </a:lstStyle>
          <a:p>
            <a:fld id="{00000000-1234-1234-1234-123412341234}" type="slidenum">
              <a:rPr lang="en-US" smtClean="0"/>
              <a:pPr/>
              <a:t>17</a:t>
            </a:fld>
            <a:endParaRPr lang="en-US" dirty="0"/>
          </a:p>
        </p:txBody>
      </p:sp>
    </p:spTree>
    <p:extLst>
      <p:ext uri="{BB962C8B-B14F-4D97-AF65-F5344CB8AC3E}">
        <p14:creationId xmlns:p14="http://schemas.microsoft.com/office/powerpoint/2010/main" val="26376923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Google Shape;294;p52"/>
          <p:cNvSpPr txBox="1">
            <a:spLocks noGrp="1"/>
          </p:cNvSpPr>
          <p:nvPr>
            <p:ph type="title"/>
          </p:nvPr>
        </p:nvSpPr>
        <p:spPr>
          <a:xfrm>
            <a:off x="91586" y="115320"/>
            <a:ext cx="8960827" cy="994275"/>
          </a:xfrm>
          <a:prstGeom prst="rect">
            <a:avLst/>
          </a:prstGeom>
          <a:noFill/>
          <a:ln>
            <a:noFill/>
          </a:ln>
        </p:spPr>
        <p:txBody>
          <a:bodyPr spcFirstLastPara="1" wrap="square" lIns="68569" tIns="34275" rIns="68569" bIns="34275" anchor="ctr" anchorCtr="0">
            <a:noAutofit/>
          </a:bodyPr>
          <a:lstStyle/>
          <a:p>
            <a:pPr>
              <a:buSzPts val="4400"/>
            </a:pPr>
            <a:r>
              <a:rPr lang="en-US" sz="4000" dirty="0"/>
              <a:t>What is Explainable/Interpretable ML?</a:t>
            </a:r>
            <a:endParaRPr sz="4000" dirty="0"/>
          </a:p>
        </p:txBody>
      </p:sp>
      <p:sp>
        <p:nvSpPr>
          <p:cNvPr id="296" name="Google Shape;296;p52"/>
          <p:cNvSpPr txBox="1"/>
          <p:nvPr/>
        </p:nvSpPr>
        <p:spPr>
          <a:xfrm>
            <a:off x="1138465" y="5294282"/>
            <a:ext cx="7157452" cy="1278850"/>
          </a:xfrm>
          <a:prstGeom prst="rect">
            <a:avLst/>
          </a:prstGeom>
          <a:noFill/>
          <a:ln>
            <a:noFill/>
          </a:ln>
        </p:spPr>
        <p:txBody>
          <a:bodyPr spcFirstLastPara="1" wrap="square" lIns="68569" tIns="68569" rIns="68569" bIns="68569" anchor="t" anchorCtr="0">
            <a:noAutofit/>
          </a:bodyPr>
          <a:lstStyle/>
          <a:p>
            <a:pPr marL="342900" indent="-285750">
              <a:lnSpc>
                <a:spcPct val="90000"/>
              </a:lnSpc>
              <a:spcBef>
                <a:spcPts val="750"/>
              </a:spcBef>
              <a:buClr>
                <a:srgbClr val="333333"/>
              </a:buClr>
              <a:buSzPts val="2400"/>
              <a:buChar char="●"/>
            </a:pPr>
            <a:r>
              <a:rPr lang="en-US" sz="1800" b="1" dirty="0">
                <a:solidFill>
                  <a:srgbClr val="333333"/>
                </a:solidFill>
                <a:latin typeface="Calibri" panose="020F0502020204030204" pitchFamily="34" charset="0"/>
                <a:cs typeface="Calibri" panose="020F0502020204030204" pitchFamily="34" charset="0"/>
              </a:rPr>
              <a:t>Interpretable/Explainable Machine Learning</a:t>
            </a:r>
            <a:r>
              <a:rPr lang="en-US" sz="1800" dirty="0">
                <a:solidFill>
                  <a:srgbClr val="333333"/>
                </a:solidFill>
                <a:highlight>
                  <a:schemeClr val="lt1"/>
                </a:highlight>
                <a:latin typeface="Calibri" panose="020F0502020204030204" pitchFamily="34" charset="0"/>
                <a:cs typeface="Calibri" panose="020F0502020204030204" pitchFamily="34" charset="0"/>
              </a:rPr>
              <a:t> refers to methods and models that make the behavior and predictions of machine learning systems </a:t>
            </a:r>
            <a:r>
              <a:rPr lang="en-US" sz="1800" dirty="0">
                <a:solidFill>
                  <a:srgbClr val="C00000"/>
                </a:solidFill>
                <a:highlight>
                  <a:schemeClr val="lt1"/>
                </a:highlight>
                <a:latin typeface="Calibri" panose="020F0502020204030204" pitchFamily="34" charset="0"/>
                <a:cs typeface="Calibri" panose="020F0502020204030204" pitchFamily="34" charset="0"/>
              </a:rPr>
              <a:t>understandable to humans</a:t>
            </a:r>
            <a:endParaRPr sz="1800" dirty="0">
              <a:solidFill>
                <a:srgbClr val="C00000"/>
              </a:solidFill>
              <a:highlight>
                <a:schemeClr val="lt1"/>
              </a:highlight>
              <a:latin typeface="Calibri" panose="020F0502020204030204" pitchFamily="34" charset="0"/>
              <a:cs typeface="Calibri" panose="020F0502020204030204" pitchFamily="34" charset="0"/>
            </a:endParaRPr>
          </a:p>
          <a:p>
            <a:endParaRPr sz="1050" dirty="0">
              <a:latin typeface="Calibri"/>
              <a:ea typeface="Calibri"/>
              <a:cs typeface="Calibri"/>
              <a:sym typeface="Calibri"/>
            </a:endParaRPr>
          </a:p>
        </p:txBody>
      </p:sp>
      <p:pic>
        <p:nvPicPr>
          <p:cNvPr id="297" name="Google Shape;297;p52"/>
          <p:cNvPicPr preferRelativeResize="0">
            <a:picLocks noChangeAspect="1"/>
          </p:cNvPicPr>
          <p:nvPr/>
        </p:nvPicPr>
        <p:blipFill>
          <a:blip r:embed="rId3">
            <a:alphaModFix/>
          </a:blip>
          <a:stretch>
            <a:fillRect/>
          </a:stretch>
        </p:blipFill>
        <p:spPr>
          <a:xfrm>
            <a:off x="3162536" y="1222377"/>
            <a:ext cx="3109310" cy="3936809"/>
          </a:xfrm>
          <a:prstGeom prst="rect">
            <a:avLst/>
          </a:prstGeom>
          <a:noFill/>
          <a:ln>
            <a:noFill/>
          </a:ln>
        </p:spPr>
      </p:pic>
      <p:sp>
        <p:nvSpPr>
          <p:cNvPr id="298" name="Google Shape;298;p52"/>
          <p:cNvSpPr txBox="1"/>
          <p:nvPr/>
        </p:nvSpPr>
        <p:spPr>
          <a:xfrm>
            <a:off x="11723" y="6550819"/>
            <a:ext cx="3764250" cy="273825"/>
          </a:xfrm>
          <a:prstGeom prst="rect">
            <a:avLst/>
          </a:prstGeom>
          <a:noFill/>
          <a:ln>
            <a:noFill/>
          </a:ln>
        </p:spPr>
        <p:txBody>
          <a:bodyPr spcFirstLastPara="1" wrap="square" lIns="68569" tIns="68569" rIns="68569" bIns="68569" anchor="t" anchorCtr="0">
            <a:noAutofit/>
          </a:bodyPr>
          <a:lstStyle/>
          <a:p>
            <a:r>
              <a:rPr lang="en-US" sz="1050" dirty="0">
                <a:solidFill>
                  <a:schemeClr val="bg1">
                    <a:lumMod val="85000"/>
                  </a:schemeClr>
                </a:solidFill>
                <a:latin typeface="Calibri"/>
                <a:ea typeface="Calibri"/>
                <a:cs typeface="Calibri"/>
                <a:sym typeface="Calibri"/>
              </a:rPr>
              <a:t>Source: </a:t>
            </a:r>
            <a:r>
              <a:rPr lang="en-US" sz="1050" u="sng" dirty="0">
                <a:solidFill>
                  <a:schemeClr val="bg1">
                    <a:lumMod val="85000"/>
                  </a:schemeClr>
                </a:solidFill>
                <a:latin typeface="Calibri"/>
                <a:ea typeface="Calibri"/>
                <a:cs typeface="Calibri"/>
                <a:sym typeface="Calibri"/>
                <a:hlinkClick r:id="rId4">
                  <a:extLst>
                    <a:ext uri="{A12FA001-AC4F-418D-AE19-62706E023703}">
                      <ahyp:hlinkClr xmlns:ahyp="http://schemas.microsoft.com/office/drawing/2018/hyperlinkcolor" val="tx"/>
                    </a:ext>
                  </a:extLst>
                </a:hlinkClick>
              </a:rPr>
              <a:t>https://christophm.github.io/interpretable-ml-book/</a:t>
            </a:r>
            <a:endParaRPr sz="1050" dirty="0">
              <a:solidFill>
                <a:schemeClr val="bg1">
                  <a:lumMod val="85000"/>
                </a:schemeClr>
              </a:solidFill>
              <a:latin typeface="Calibri"/>
              <a:ea typeface="Calibri"/>
              <a:cs typeface="Calibri"/>
              <a:sym typeface="Calibri"/>
            </a:endParaRPr>
          </a:p>
        </p:txBody>
      </p:sp>
      <p:sp>
        <p:nvSpPr>
          <p:cNvPr id="3" name="Google Shape;255;p49">
            <a:extLst>
              <a:ext uri="{FF2B5EF4-FFF2-40B4-BE49-F238E27FC236}">
                <a16:creationId xmlns:a16="http://schemas.microsoft.com/office/drawing/2014/main" id="{4C2303B8-DF32-D381-E3A6-09BEB264DA8F}"/>
              </a:ext>
            </a:extLst>
          </p:cNvPr>
          <p:cNvSpPr txBox="1">
            <a:spLocks noGrp="1"/>
          </p:cNvSpPr>
          <p:nvPr>
            <p:ph type="sldNum" idx="12"/>
          </p:nvPr>
        </p:nvSpPr>
        <p:spPr>
          <a:xfrm>
            <a:off x="7063154" y="6572452"/>
            <a:ext cx="2057400" cy="273825"/>
          </a:xfrm>
          <a:prstGeom prst="rect">
            <a:avLst/>
          </a:prstGeom>
        </p:spPr>
        <p:txBody>
          <a:bodyPr spcFirstLastPara="1" wrap="square" lIns="68569" tIns="34275" rIns="68569" bIns="34275" anchor="ctr" anchorCtr="0">
            <a:noAutofit/>
          </a:bodyPr>
          <a:lstStyle/>
          <a:p>
            <a:fld id="{00000000-1234-1234-1234-123412341234}" type="slidenum">
              <a:rPr lang="en-US"/>
              <a:pPr/>
              <a:t>2</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Group 31">
            <a:extLst>
              <a:ext uri="{FF2B5EF4-FFF2-40B4-BE49-F238E27FC236}">
                <a16:creationId xmlns:a16="http://schemas.microsoft.com/office/drawing/2014/main" id="{941996F9-4B90-7D41-8C97-C2B301093A59}"/>
              </a:ext>
            </a:extLst>
          </p:cNvPr>
          <p:cNvGrpSpPr/>
          <p:nvPr/>
        </p:nvGrpSpPr>
        <p:grpSpPr>
          <a:xfrm>
            <a:off x="1443718" y="4307408"/>
            <a:ext cx="1455385" cy="1620416"/>
            <a:chOff x="3730631" y="3116453"/>
            <a:chExt cx="1455385" cy="1620416"/>
          </a:xfrm>
        </p:grpSpPr>
        <p:pic>
          <p:nvPicPr>
            <p:cNvPr id="31" name="Picture 30" descr="Text, icon&#10;&#10;Description automatically generated">
              <a:extLst>
                <a:ext uri="{FF2B5EF4-FFF2-40B4-BE49-F238E27FC236}">
                  <a16:creationId xmlns:a16="http://schemas.microsoft.com/office/drawing/2014/main" id="{33C57B3C-28BE-D948-8320-85FCB38C9302}"/>
                </a:ext>
              </a:extLst>
            </p:cNvPr>
            <p:cNvPicPr>
              <a:picLocks noChangeAspect="1"/>
            </p:cNvPicPr>
            <p:nvPr/>
          </p:nvPicPr>
          <p:blipFill>
            <a:blip r:embed="rId3"/>
            <a:stretch>
              <a:fillRect/>
            </a:stretch>
          </p:blipFill>
          <p:spPr>
            <a:xfrm>
              <a:off x="3980054" y="3116453"/>
              <a:ext cx="1043329" cy="865644"/>
            </a:xfrm>
            <a:prstGeom prst="rect">
              <a:avLst/>
            </a:prstGeom>
          </p:spPr>
        </p:pic>
        <p:sp>
          <p:nvSpPr>
            <p:cNvPr id="76" name="TextBox 75">
              <a:extLst>
                <a:ext uri="{FF2B5EF4-FFF2-40B4-BE49-F238E27FC236}">
                  <a16:creationId xmlns:a16="http://schemas.microsoft.com/office/drawing/2014/main" id="{286894EE-4E76-944D-BB1B-A098CD0A6837}"/>
                </a:ext>
              </a:extLst>
            </p:cNvPr>
            <p:cNvSpPr txBox="1"/>
            <p:nvPr/>
          </p:nvSpPr>
          <p:spPr>
            <a:xfrm>
              <a:off x="3730631" y="3905872"/>
              <a:ext cx="1455385" cy="830997"/>
            </a:xfrm>
            <a:prstGeom prst="rect">
              <a:avLst/>
            </a:prstGeom>
            <a:noFill/>
          </p:spPr>
          <p:txBody>
            <a:bodyPr wrap="square" rtlCol="0">
              <a:spAutoFit/>
            </a:bodyPr>
            <a:lstStyle/>
            <a:p>
              <a:pPr algn="ctr"/>
              <a:r>
                <a:rPr lang="en-US" sz="2400" dirty="0">
                  <a:latin typeface="Calibri" panose="020F0502020204030204" pitchFamily="34" charset="0"/>
                  <a:cs typeface="Calibri" panose="020F0502020204030204" pitchFamily="34" charset="0"/>
                </a:rPr>
                <a:t>Diagnose errors</a:t>
              </a:r>
            </a:p>
          </p:txBody>
        </p:sp>
      </p:grpSp>
      <p:grpSp>
        <p:nvGrpSpPr>
          <p:cNvPr id="6" name="Group 5">
            <a:extLst>
              <a:ext uri="{FF2B5EF4-FFF2-40B4-BE49-F238E27FC236}">
                <a16:creationId xmlns:a16="http://schemas.microsoft.com/office/drawing/2014/main" id="{72C7CDED-C522-4A46-AACD-715663746904}"/>
              </a:ext>
            </a:extLst>
          </p:cNvPr>
          <p:cNvGrpSpPr/>
          <p:nvPr/>
        </p:nvGrpSpPr>
        <p:grpSpPr>
          <a:xfrm>
            <a:off x="3167779" y="4321650"/>
            <a:ext cx="1224015" cy="1609105"/>
            <a:chOff x="4008052" y="2398362"/>
            <a:chExt cx="1224015" cy="1609105"/>
          </a:xfrm>
        </p:grpSpPr>
        <p:pic>
          <p:nvPicPr>
            <p:cNvPr id="24" name="Picture 23" descr="Icon&#10;&#10;Description automatically generated">
              <a:extLst>
                <a:ext uri="{FF2B5EF4-FFF2-40B4-BE49-F238E27FC236}">
                  <a16:creationId xmlns:a16="http://schemas.microsoft.com/office/drawing/2014/main" id="{A0AE2249-534F-9046-94AF-978D9D3C987B}"/>
                </a:ext>
              </a:extLst>
            </p:cNvPr>
            <p:cNvPicPr>
              <a:picLocks noChangeAspect="1"/>
            </p:cNvPicPr>
            <p:nvPr/>
          </p:nvPicPr>
          <p:blipFill>
            <a:blip r:embed="rId4"/>
            <a:stretch>
              <a:fillRect/>
            </a:stretch>
          </p:blipFill>
          <p:spPr>
            <a:xfrm>
              <a:off x="4144923" y="2398362"/>
              <a:ext cx="892054" cy="837160"/>
            </a:xfrm>
            <a:prstGeom prst="rect">
              <a:avLst/>
            </a:prstGeom>
          </p:spPr>
        </p:pic>
        <p:sp>
          <p:nvSpPr>
            <p:cNvPr id="4" name="TextBox 3">
              <a:extLst>
                <a:ext uri="{FF2B5EF4-FFF2-40B4-BE49-F238E27FC236}">
                  <a16:creationId xmlns:a16="http://schemas.microsoft.com/office/drawing/2014/main" id="{B83D8DBE-BC07-AD4B-B296-A70F245573E1}"/>
                </a:ext>
              </a:extLst>
            </p:cNvPr>
            <p:cNvSpPr txBox="1"/>
            <p:nvPr/>
          </p:nvSpPr>
          <p:spPr>
            <a:xfrm>
              <a:off x="4008052" y="3176470"/>
              <a:ext cx="1224015" cy="830997"/>
            </a:xfrm>
            <a:prstGeom prst="rect">
              <a:avLst/>
            </a:prstGeom>
            <a:noFill/>
          </p:spPr>
          <p:txBody>
            <a:bodyPr wrap="square" rtlCol="0">
              <a:spAutoFit/>
            </a:bodyPr>
            <a:lstStyle/>
            <a:p>
              <a:pPr algn="ctr"/>
              <a:r>
                <a:rPr lang="en-US" sz="2400" dirty="0">
                  <a:latin typeface="Calibri" panose="020F0502020204030204" pitchFamily="34" charset="0"/>
                  <a:cs typeface="Calibri" panose="020F0502020204030204" pitchFamily="34" charset="0"/>
                </a:rPr>
                <a:t>Build Trust</a:t>
              </a:r>
            </a:p>
          </p:txBody>
        </p:sp>
      </p:grpSp>
      <p:grpSp>
        <p:nvGrpSpPr>
          <p:cNvPr id="35" name="Group 34">
            <a:extLst>
              <a:ext uri="{FF2B5EF4-FFF2-40B4-BE49-F238E27FC236}">
                <a16:creationId xmlns:a16="http://schemas.microsoft.com/office/drawing/2014/main" id="{AB810139-329E-824B-A300-B25B8DAF3BE9}"/>
              </a:ext>
            </a:extLst>
          </p:cNvPr>
          <p:cNvGrpSpPr/>
          <p:nvPr/>
        </p:nvGrpSpPr>
        <p:grpSpPr>
          <a:xfrm>
            <a:off x="4805476" y="4292429"/>
            <a:ext cx="1233466" cy="1642035"/>
            <a:chOff x="4535124" y="2869923"/>
            <a:chExt cx="1233466" cy="1642034"/>
          </a:xfrm>
        </p:grpSpPr>
        <p:pic>
          <p:nvPicPr>
            <p:cNvPr id="34" name="Picture 33" descr="Icon&#10;&#10;Description automatically generated">
              <a:extLst>
                <a:ext uri="{FF2B5EF4-FFF2-40B4-BE49-F238E27FC236}">
                  <a16:creationId xmlns:a16="http://schemas.microsoft.com/office/drawing/2014/main" id="{C52E7F4F-44FE-B44D-B596-7CF5865D9F29}"/>
                </a:ext>
              </a:extLst>
            </p:cNvPr>
            <p:cNvPicPr>
              <a:picLocks noChangeAspect="1"/>
            </p:cNvPicPr>
            <p:nvPr/>
          </p:nvPicPr>
          <p:blipFill>
            <a:blip r:embed="rId5"/>
            <a:stretch>
              <a:fillRect/>
            </a:stretch>
          </p:blipFill>
          <p:spPr>
            <a:xfrm rot="17374773">
              <a:off x="4735001" y="2915002"/>
              <a:ext cx="875044" cy="784886"/>
            </a:xfrm>
            <a:prstGeom prst="rect">
              <a:avLst/>
            </a:prstGeom>
          </p:spPr>
        </p:pic>
        <p:sp>
          <p:nvSpPr>
            <p:cNvPr id="80" name="TextBox 79">
              <a:extLst>
                <a:ext uri="{FF2B5EF4-FFF2-40B4-BE49-F238E27FC236}">
                  <a16:creationId xmlns:a16="http://schemas.microsoft.com/office/drawing/2014/main" id="{76593791-67F1-604C-AFDE-CD3BD2937BF7}"/>
                </a:ext>
              </a:extLst>
            </p:cNvPr>
            <p:cNvSpPr txBox="1"/>
            <p:nvPr/>
          </p:nvSpPr>
          <p:spPr>
            <a:xfrm>
              <a:off x="4535124" y="3680961"/>
              <a:ext cx="1233466" cy="830996"/>
            </a:xfrm>
            <a:prstGeom prst="rect">
              <a:avLst/>
            </a:prstGeom>
            <a:noFill/>
          </p:spPr>
          <p:txBody>
            <a:bodyPr wrap="square" rtlCol="0">
              <a:spAutoFit/>
            </a:bodyPr>
            <a:lstStyle/>
            <a:p>
              <a:pPr algn="ctr"/>
              <a:r>
                <a:rPr lang="en-US" sz="2400" dirty="0">
                  <a:latin typeface="Calibri" panose="020F0502020204030204" pitchFamily="34" charset="0"/>
                  <a:cs typeface="Calibri" panose="020F0502020204030204" pitchFamily="34" charset="0"/>
                </a:rPr>
                <a:t>Patch</a:t>
              </a:r>
            </a:p>
            <a:p>
              <a:pPr algn="ctr"/>
              <a:r>
                <a:rPr lang="en-US" sz="2400" dirty="0">
                  <a:latin typeface="Calibri" panose="020F0502020204030204" pitchFamily="34" charset="0"/>
                  <a:cs typeface="Calibri" panose="020F0502020204030204" pitchFamily="34" charset="0"/>
                </a:rPr>
                <a:t>errors</a:t>
              </a:r>
            </a:p>
          </p:txBody>
        </p:sp>
      </p:grpSp>
      <p:grpSp>
        <p:nvGrpSpPr>
          <p:cNvPr id="39" name="Group 38">
            <a:extLst>
              <a:ext uri="{FF2B5EF4-FFF2-40B4-BE49-F238E27FC236}">
                <a16:creationId xmlns:a16="http://schemas.microsoft.com/office/drawing/2014/main" id="{D4E1378A-7E1D-F14D-8D1A-6F25156AB149}"/>
              </a:ext>
            </a:extLst>
          </p:cNvPr>
          <p:cNvGrpSpPr/>
          <p:nvPr/>
        </p:nvGrpSpPr>
        <p:grpSpPr>
          <a:xfrm>
            <a:off x="3715230" y="1525094"/>
            <a:ext cx="5012214" cy="2089528"/>
            <a:chOff x="3689957" y="443091"/>
            <a:chExt cx="5012214" cy="2089529"/>
          </a:xfrm>
        </p:grpSpPr>
        <p:grpSp>
          <p:nvGrpSpPr>
            <p:cNvPr id="29" name="Group 28">
              <a:extLst>
                <a:ext uri="{FF2B5EF4-FFF2-40B4-BE49-F238E27FC236}">
                  <a16:creationId xmlns:a16="http://schemas.microsoft.com/office/drawing/2014/main" id="{7AF8CE65-530C-AF48-9F30-F0C7A3622105}"/>
                </a:ext>
              </a:extLst>
            </p:cNvPr>
            <p:cNvGrpSpPr/>
            <p:nvPr/>
          </p:nvGrpSpPr>
          <p:grpSpPr>
            <a:xfrm>
              <a:off x="3689957" y="443091"/>
              <a:ext cx="5012214" cy="2089529"/>
              <a:chOff x="3689957" y="443091"/>
              <a:chExt cx="5012214" cy="2089529"/>
            </a:xfrm>
          </p:grpSpPr>
          <p:grpSp>
            <p:nvGrpSpPr>
              <p:cNvPr id="5" name="Group 4">
                <a:extLst>
                  <a:ext uri="{FF2B5EF4-FFF2-40B4-BE49-F238E27FC236}">
                    <a16:creationId xmlns:a16="http://schemas.microsoft.com/office/drawing/2014/main" id="{3E5885B5-EC32-564F-8989-D6D67934BE41}"/>
                  </a:ext>
                </a:extLst>
              </p:cNvPr>
              <p:cNvGrpSpPr/>
              <p:nvPr/>
            </p:nvGrpSpPr>
            <p:grpSpPr>
              <a:xfrm>
                <a:off x="3689957" y="443091"/>
                <a:ext cx="5012214" cy="2089529"/>
                <a:chOff x="3689957" y="443091"/>
                <a:chExt cx="5012214" cy="2089529"/>
              </a:xfrm>
            </p:grpSpPr>
            <p:pic>
              <p:nvPicPr>
                <p:cNvPr id="58" name="Picture 57" descr="Icon&#10;&#10;Description automatically generated">
                  <a:extLst>
                    <a:ext uri="{FF2B5EF4-FFF2-40B4-BE49-F238E27FC236}">
                      <a16:creationId xmlns:a16="http://schemas.microsoft.com/office/drawing/2014/main" id="{40FE0AFC-BB51-3844-BEB6-C0C9ACCE83A2}"/>
                    </a:ext>
                  </a:extLst>
                </p:cNvPr>
                <p:cNvPicPr>
                  <a:picLocks noChangeAspect="1"/>
                </p:cNvPicPr>
                <p:nvPr/>
              </p:nvPicPr>
              <p:blipFill>
                <a:blip r:embed="rId6"/>
                <a:stretch>
                  <a:fillRect/>
                </a:stretch>
              </p:blipFill>
              <p:spPr>
                <a:xfrm>
                  <a:off x="3689957" y="834788"/>
                  <a:ext cx="1750894" cy="1140941"/>
                </a:xfrm>
                <a:prstGeom prst="rect">
                  <a:avLst/>
                </a:prstGeom>
              </p:spPr>
            </p:pic>
            <p:pic>
              <p:nvPicPr>
                <p:cNvPr id="72" name="Picture 71" descr="Icon&#10;&#10;Description automatically generated">
                  <a:extLst>
                    <a:ext uri="{FF2B5EF4-FFF2-40B4-BE49-F238E27FC236}">
                      <a16:creationId xmlns:a16="http://schemas.microsoft.com/office/drawing/2014/main" id="{36E66151-F065-F64E-B346-1C16D34B8746}"/>
                    </a:ext>
                  </a:extLst>
                </p:cNvPr>
                <p:cNvPicPr>
                  <a:picLocks noChangeAspect="1"/>
                </p:cNvPicPr>
                <p:nvPr/>
              </p:nvPicPr>
              <p:blipFill>
                <a:blip r:embed="rId7"/>
                <a:stretch>
                  <a:fillRect/>
                </a:stretch>
              </p:blipFill>
              <p:spPr>
                <a:xfrm>
                  <a:off x="6685853" y="1291809"/>
                  <a:ext cx="1401284" cy="1240811"/>
                </a:xfrm>
                <a:prstGeom prst="rect">
                  <a:avLst/>
                </a:prstGeom>
              </p:spPr>
            </p:pic>
            <p:sp>
              <p:nvSpPr>
                <p:cNvPr id="81" name="Google Shape;2268;p47">
                  <a:extLst>
                    <a:ext uri="{FF2B5EF4-FFF2-40B4-BE49-F238E27FC236}">
                      <a16:creationId xmlns:a16="http://schemas.microsoft.com/office/drawing/2014/main" id="{797F5990-9B09-CA4D-9153-25AEBE7E16F1}"/>
                    </a:ext>
                  </a:extLst>
                </p:cNvPr>
                <p:cNvSpPr/>
                <p:nvPr/>
              </p:nvSpPr>
              <p:spPr>
                <a:xfrm>
                  <a:off x="7368764" y="443091"/>
                  <a:ext cx="1333407" cy="889687"/>
                </a:xfrm>
                <a:prstGeom prst="cloudCallout">
                  <a:avLst>
                    <a:gd name="adj1" fmla="val -41382"/>
                    <a:gd name="adj2" fmla="val 58431"/>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a:buSzPts val="1400"/>
                  </a:pPr>
                  <a:endParaRPr dirty="0">
                    <a:latin typeface="Avenir Next Condensed" panose="020B0506020202020204" pitchFamily="34" charset="0"/>
                  </a:endParaRPr>
                </a:p>
              </p:txBody>
            </p:sp>
          </p:grpSp>
          <p:sp>
            <p:nvSpPr>
              <p:cNvPr id="126" name="Rectangle 125">
                <a:extLst>
                  <a:ext uri="{FF2B5EF4-FFF2-40B4-BE49-F238E27FC236}">
                    <a16:creationId xmlns:a16="http://schemas.microsoft.com/office/drawing/2014/main" id="{F901475F-2CDB-AF4A-81DC-E5395637EF9C}"/>
                  </a:ext>
                </a:extLst>
              </p:cNvPr>
              <p:cNvSpPr/>
              <p:nvPr/>
            </p:nvSpPr>
            <p:spPr>
              <a:xfrm>
                <a:off x="5662618" y="1182860"/>
                <a:ext cx="709639" cy="44938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8" name="TextBox 37">
              <a:extLst>
                <a:ext uri="{FF2B5EF4-FFF2-40B4-BE49-F238E27FC236}">
                  <a16:creationId xmlns:a16="http://schemas.microsoft.com/office/drawing/2014/main" id="{7ACC8985-3195-E04E-BA34-7196A3394254}"/>
                </a:ext>
              </a:extLst>
            </p:cNvPr>
            <p:cNvSpPr txBox="1"/>
            <p:nvPr/>
          </p:nvSpPr>
          <p:spPr>
            <a:xfrm>
              <a:off x="7567467" y="618805"/>
              <a:ext cx="1003801" cy="461665"/>
            </a:xfrm>
            <a:prstGeom prst="rect">
              <a:avLst/>
            </a:prstGeom>
            <a:noFill/>
          </p:spPr>
          <p:txBody>
            <a:bodyPr wrap="none" rtlCol="0">
              <a:spAutoFit/>
            </a:bodyPr>
            <a:lstStyle/>
            <a:p>
              <a:r>
                <a:rPr lang="en-US" sz="2400" dirty="0">
                  <a:latin typeface="Calibri" panose="020F0502020204030204" pitchFamily="34" charset="0"/>
                  <a:cs typeface="Calibri" panose="020F0502020204030204" pitchFamily="34" charset="0"/>
                </a:rPr>
                <a:t>Why?!</a:t>
              </a:r>
            </a:p>
          </p:txBody>
        </p:sp>
      </p:grpSp>
      <p:sp>
        <p:nvSpPr>
          <p:cNvPr id="8" name="Google Shape;304;p53">
            <a:extLst>
              <a:ext uri="{FF2B5EF4-FFF2-40B4-BE49-F238E27FC236}">
                <a16:creationId xmlns:a16="http://schemas.microsoft.com/office/drawing/2014/main" id="{F844A428-D165-0A41-FF99-CC85C26D4FA6}"/>
              </a:ext>
            </a:extLst>
          </p:cNvPr>
          <p:cNvSpPr txBox="1">
            <a:spLocks noGrp="1"/>
          </p:cNvSpPr>
          <p:nvPr>
            <p:ph type="title"/>
          </p:nvPr>
        </p:nvSpPr>
        <p:spPr>
          <a:xfrm>
            <a:off x="58615" y="82173"/>
            <a:ext cx="7886700" cy="994172"/>
          </a:xfrm>
          <a:prstGeom prst="rect">
            <a:avLst/>
          </a:prstGeom>
          <a:noFill/>
          <a:ln>
            <a:noFill/>
          </a:ln>
        </p:spPr>
        <p:txBody>
          <a:bodyPr spcFirstLastPara="1" wrap="square" lIns="68569" tIns="34275" rIns="68569" bIns="34275" anchor="ctr" anchorCtr="0">
            <a:noAutofit/>
          </a:bodyPr>
          <a:lstStyle/>
          <a:p>
            <a:pPr algn="l">
              <a:buSzPts val="4400"/>
            </a:pPr>
            <a:r>
              <a:rPr lang="en-US" sz="4000" dirty="0">
                <a:latin typeface="Calibri"/>
              </a:rPr>
              <a:t>Why we need Explainable ML?</a:t>
            </a:r>
            <a:endParaRPr sz="4000" dirty="0">
              <a:latin typeface="Calibri"/>
            </a:endParaRPr>
          </a:p>
        </p:txBody>
      </p:sp>
      <p:graphicFrame>
        <p:nvGraphicFramePr>
          <p:cNvPr id="10" name="Table 9">
            <a:extLst>
              <a:ext uri="{FF2B5EF4-FFF2-40B4-BE49-F238E27FC236}">
                <a16:creationId xmlns:a16="http://schemas.microsoft.com/office/drawing/2014/main" id="{CB5F9E23-DF1D-7B54-2CBA-8D97494ECDC5}"/>
              </a:ext>
            </a:extLst>
          </p:cNvPr>
          <p:cNvGraphicFramePr>
            <a:graphicFrameLocks noGrp="1"/>
          </p:cNvGraphicFramePr>
          <p:nvPr>
            <p:extLst>
              <p:ext uri="{D42A27DB-BD31-4B8C-83A1-F6EECF244321}">
                <p14:modId xmlns:p14="http://schemas.microsoft.com/office/powerpoint/2010/main" val="592420388"/>
              </p:ext>
            </p:extLst>
          </p:nvPr>
        </p:nvGraphicFramePr>
        <p:xfrm>
          <a:off x="619635" y="1562619"/>
          <a:ext cx="3129463" cy="2103120"/>
        </p:xfrm>
        <a:graphic>
          <a:graphicData uri="http://schemas.openxmlformats.org/drawingml/2006/table">
            <a:tbl>
              <a:tblPr firstRow="1" bandRow="1">
                <a:tableStyleId>{F5AB1C69-6EDB-4FF4-983F-18BD219EF322}</a:tableStyleId>
              </a:tblPr>
              <a:tblGrid>
                <a:gridCol w="733888">
                  <a:extLst>
                    <a:ext uri="{9D8B030D-6E8A-4147-A177-3AD203B41FA5}">
                      <a16:colId xmlns:a16="http://schemas.microsoft.com/office/drawing/2014/main" val="2986269294"/>
                    </a:ext>
                  </a:extLst>
                </a:gridCol>
                <a:gridCol w="2395575">
                  <a:extLst>
                    <a:ext uri="{9D8B030D-6E8A-4147-A177-3AD203B41FA5}">
                      <a16:colId xmlns:a16="http://schemas.microsoft.com/office/drawing/2014/main" val="3467536244"/>
                    </a:ext>
                  </a:extLst>
                </a:gridCol>
              </a:tblGrid>
              <a:tr h="251460">
                <a:tc>
                  <a:txBody>
                    <a:bodyPr/>
                    <a:lstStyle/>
                    <a:p>
                      <a:pPr algn="ctr"/>
                      <a:r>
                        <a:rPr lang="en-US" sz="2000" b="0" baseline="0" dirty="0">
                          <a:solidFill>
                            <a:schemeClr val="tx1"/>
                          </a:solidFill>
                          <a:latin typeface="Calibri" panose="020F0502020204030204" pitchFamily="34" charset="0"/>
                          <a:cs typeface="Calibri" panose="020F0502020204030204" pitchFamily="34" charset="0"/>
                        </a:rPr>
                        <a:t>12/02</a:t>
                      </a:r>
                    </a:p>
                  </a:txBody>
                  <a:tcPr marL="51435" marR="51435" marT="25718" marB="25718" anchor="ctr">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2000" b="0" dirty="0">
                          <a:solidFill>
                            <a:schemeClr val="tx1"/>
                          </a:solidFill>
                          <a:latin typeface="Calibri" panose="020F0502020204030204" pitchFamily="34" charset="0"/>
                          <a:cs typeface="Calibri" panose="020F0502020204030204" pitchFamily="34" charset="0"/>
                        </a:rPr>
                        <a:t>Timestamp</a:t>
                      </a:r>
                    </a:p>
                  </a:txBody>
                  <a:tcPr marL="68580" marR="68580" marT="34290" marB="34290" anchor="ctr">
                    <a:lnB w="1270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846027176"/>
                  </a:ext>
                </a:extLst>
              </a:tr>
              <a:tr h="25146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US" sz="2000" b="0" baseline="-25000" dirty="0">
                        <a:solidFill>
                          <a:schemeClr val="tx1"/>
                        </a:solidFill>
                        <a:latin typeface="Calibri" panose="020F0502020204030204" pitchFamily="34" charset="0"/>
                        <a:cs typeface="Calibri" panose="020F0502020204030204" pitchFamily="34" charset="0"/>
                      </a:endParaRPr>
                    </a:p>
                  </a:txBody>
                  <a:tcPr marL="51435" marR="51435" marT="25718" marB="25718" anchor="ctr">
                    <a:lnT w="12700" cap="flat" cmpd="sng" algn="ctr">
                      <a:solidFill>
                        <a:schemeClr val="bg1"/>
                      </a:solidFill>
                      <a:prstDash val="solid"/>
                      <a:round/>
                      <a:headEnd type="none" w="med" len="med"/>
                      <a:tailEnd type="none" w="med" len="med"/>
                    </a:lnT>
                    <a:solidFill>
                      <a:schemeClr val="bg1">
                        <a:lumMod val="85000"/>
                      </a:schemeClr>
                    </a:solidFill>
                  </a:tcPr>
                </a:tc>
                <a:tc>
                  <a:txBody>
                    <a:bodyPr/>
                    <a:lstStyle/>
                    <a:p>
                      <a:pPr algn="ctr"/>
                      <a:endParaRPr lang="en-US" sz="2000" b="0" dirty="0">
                        <a:latin typeface="Calibri" panose="020F0502020204030204" pitchFamily="34" charset="0"/>
                        <a:cs typeface="Calibri" panose="020F0502020204030204" pitchFamily="34" charset="0"/>
                      </a:endParaRPr>
                    </a:p>
                  </a:txBody>
                  <a:tcPr marL="68580" marR="68580" marT="34290" marB="34290" anchor="ctr">
                    <a:lnT w="12700" cap="flat" cmpd="sng" algn="ctr">
                      <a:solidFill>
                        <a:schemeClr val="bg1"/>
                      </a:solidFill>
                      <a:prstDash val="solid"/>
                      <a:round/>
                      <a:headEnd type="none" w="med" len="med"/>
                      <a:tailEnd type="none" w="med" len="med"/>
                    </a:lnT>
                    <a:solidFill>
                      <a:schemeClr val="bg1">
                        <a:lumMod val="95000"/>
                      </a:schemeClr>
                    </a:solidFill>
                  </a:tcPr>
                </a:tc>
                <a:extLst>
                  <a:ext uri="{0D108BD9-81ED-4DB2-BD59-A6C34878D82A}">
                    <a16:rowId xmlns:a16="http://schemas.microsoft.com/office/drawing/2014/main" val="757790678"/>
                  </a:ext>
                </a:extLst>
              </a:tr>
              <a:tr h="25146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2000" b="0" baseline="0" dirty="0">
                          <a:solidFill>
                            <a:schemeClr val="tx1"/>
                          </a:solidFill>
                          <a:latin typeface="Calibri" panose="020F0502020204030204" pitchFamily="34" charset="0"/>
                          <a:cs typeface="Calibri" panose="020F0502020204030204" pitchFamily="34" charset="0"/>
                        </a:rPr>
                        <a:t>7</a:t>
                      </a:r>
                    </a:p>
                  </a:txBody>
                  <a:tcPr marL="51435" marR="51435" marT="25718" marB="25718" anchor="ct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2000" dirty="0">
                          <a:latin typeface="Calibri" panose="020F0502020204030204" pitchFamily="34" charset="0"/>
                          <a:cs typeface="Calibri" panose="020F0502020204030204" pitchFamily="34" charset="0"/>
                        </a:rPr>
                        <a:t>Avg. length of sent packets</a:t>
                      </a:r>
                    </a:p>
                  </a:txBody>
                  <a:tcPr marL="68580" marR="68580" marT="34290" marB="34290" anchor="ctr">
                    <a:solidFill>
                      <a:schemeClr val="bg1">
                        <a:lumMod val="95000"/>
                      </a:schemeClr>
                    </a:solidFill>
                  </a:tcPr>
                </a:tc>
                <a:extLst>
                  <a:ext uri="{0D108BD9-81ED-4DB2-BD59-A6C34878D82A}">
                    <a16:rowId xmlns:a16="http://schemas.microsoft.com/office/drawing/2014/main" val="2658956521"/>
                  </a:ext>
                </a:extLst>
              </a:tr>
              <a:tr h="43434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2000" b="0" dirty="0">
                          <a:solidFill>
                            <a:schemeClr val="tx1"/>
                          </a:solidFill>
                          <a:latin typeface="Calibri" panose="020F0502020204030204" pitchFamily="34" charset="0"/>
                          <a:cs typeface="Calibri" panose="020F0502020204030204" pitchFamily="34" charset="0"/>
                        </a:rPr>
                        <a:t>15 pkt/s</a:t>
                      </a:r>
                      <a:endParaRPr lang="en-US" sz="2000" b="0" baseline="-25000" dirty="0">
                        <a:solidFill>
                          <a:schemeClr val="tx1"/>
                        </a:solidFill>
                        <a:latin typeface="Calibri" panose="020F0502020204030204" pitchFamily="34" charset="0"/>
                        <a:cs typeface="Calibri" panose="020F0502020204030204" pitchFamily="34" charset="0"/>
                      </a:endParaRPr>
                    </a:p>
                  </a:txBody>
                  <a:tcPr marL="51435" marR="51435" marT="25718" marB="25718" anchor="ctr">
                    <a:solidFill>
                      <a:schemeClr val="bg1">
                        <a:lumMod val="85000"/>
                      </a:schemeClr>
                    </a:solidFill>
                  </a:tcPr>
                </a:tc>
                <a:tc>
                  <a:txBody>
                    <a:bodyPr/>
                    <a:lstStyle/>
                    <a:p>
                      <a:pPr algn="ctr"/>
                      <a:r>
                        <a:rPr lang="en-US" sz="2000" dirty="0">
                          <a:latin typeface="Calibri" panose="020F0502020204030204" pitchFamily="34" charset="0"/>
                          <a:cs typeface="Calibri" panose="020F0502020204030204" pitchFamily="34" charset="0"/>
                        </a:rPr>
                        <a:t>Avg. packet (pkt) sending frequency</a:t>
                      </a:r>
                    </a:p>
                  </a:txBody>
                  <a:tcPr marL="68580" marR="68580" marT="34290" marB="34290" anchor="ctr">
                    <a:solidFill>
                      <a:schemeClr val="bg1">
                        <a:lumMod val="95000"/>
                      </a:schemeClr>
                    </a:solidFill>
                  </a:tcPr>
                </a:tc>
                <a:extLst>
                  <a:ext uri="{0D108BD9-81ED-4DB2-BD59-A6C34878D82A}">
                    <a16:rowId xmlns:a16="http://schemas.microsoft.com/office/drawing/2014/main" val="652489643"/>
                  </a:ext>
                </a:extLst>
              </a:tr>
            </a:tbl>
          </a:graphicData>
        </a:graphic>
      </p:graphicFrame>
      <p:sp>
        <p:nvSpPr>
          <p:cNvPr id="20" name="Rectangle 19">
            <a:extLst>
              <a:ext uri="{FF2B5EF4-FFF2-40B4-BE49-F238E27FC236}">
                <a16:creationId xmlns:a16="http://schemas.microsoft.com/office/drawing/2014/main" id="{D1DBD64B-FF15-FC50-15A0-7A7E7F1EC048}"/>
              </a:ext>
            </a:extLst>
          </p:cNvPr>
          <p:cNvSpPr/>
          <p:nvPr/>
        </p:nvSpPr>
        <p:spPr>
          <a:xfrm>
            <a:off x="-1646133" y="2429104"/>
            <a:ext cx="168296" cy="13526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3" name="TextBox 12">
            <a:extLst>
              <a:ext uri="{FF2B5EF4-FFF2-40B4-BE49-F238E27FC236}">
                <a16:creationId xmlns:a16="http://schemas.microsoft.com/office/drawing/2014/main" id="{FDEBADE6-A66F-9CB4-90A3-4140815B4696}"/>
              </a:ext>
            </a:extLst>
          </p:cNvPr>
          <p:cNvSpPr txBox="1"/>
          <p:nvPr/>
        </p:nvSpPr>
        <p:spPr>
          <a:xfrm rot="5400000">
            <a:off x="834923" y="1973149"/>
            <a:ext cx="366841" cy="338554"/>
          </a:xfrm>
          <a:prstGeom prst="rect">
            <a:avLst/>
          </a:prstGeom>
          <a:noFill/>
        </p:spPr>
        <p:txBody>
          <a:bodyPr wrap="square" rtlCol="0">
            <a:spAutoFit/>
          </a:bodyPr>
          <a:lstStyle/>
          <a:p>
            <a:r>
              <a:rPr lang="en-US" sz="1600" dirty="0">
                <a:latin typeface="Avenir Next Condensed" panose="020B0506020202020204" pitchFamily="34" charset="0"/>
              </a:rPr>
              <a:t>…</a:t>
            </a:r>
          </a:p>
        </p:txBody>
      </p:sp>
      <p:sp>
        <p:nvSpPr>
          <p:cNvPr id="14" name="TextBox 13">
            <a:extLst>
              <a:ext uri="{FF2B5EF4-FFF2-40B4-BE49-F238E27FC236}">
                <a16:creationId xmlns:a16="http://schemas.microsoft.com/office/drawing/2014/main" id="{41C07D02-8205-03B0-5DB2-3B9CF8B3CBE8}"/>
              </a:ext>
            </a:extLst>
          </p:cNvPr>
          <p:cNvSpPr txBox="1"/>
          <p:nvPr/>
        </p:nvSpPr>
        <p:spPr>
          <a:xfrm rot="5400000">
            <a:off x="2371298" y="1980933"/>
            <a:ext cx="348071" cy="338554"/>
          </a:xfrm>
          <a:prstGeom prst="rect">
            <a:avLst/>
          </a:prstGeom>
          <a:noFill/>
        </p:spPr>
        <p:txBody>
          <a:bodyPr wrap="square" rtlCol="0">
            <a:spAutoFit/>
          </a:bodyPr>
          <a:lstStyle/>
          <a:p>
            <a:r>
              <a:rPr lang="en-US" sz="1600" dirty="0">
                <a:latin typeface="Avenir Next Condensed" panose="020B0506020202020204" pitchFamily="34" charset="0"/>
              </a:rPr>
              <a:t>…</a:t>
            </a:r>
          </a:p>
        </p:txBody>
      </p:sp>
      <p:grpSp>
        <p:nvGrpSpPr>
          <p:cNvPr id="21" name="Group 20">
            <a:extLst>
              <a:ext uri="{FF2B5EF4-FFF2-40B4-BE49-F238E27FC236}">
                <a16:creationId xmlns:a16="http://schemas.microsoft.com/office/drawing/2014/main" id="{2D0F7D4A-8CEB-5FCA-7CD8-916ADFEB0E82}"/>
              </a:ext>
            </a:extLst>
          </p:cNvPr>
          <p:cNvGrpSpPr/>
          <p:nvPr/>
        </p:nvGrpSpPr>
        <p:grpSpPr>
          <a:xfrm>
            <a:off x="5465281" y="2272748"/>
            <a:ext cx="1436358" cy="461665"/>
            <a:chOff x="6907394" y="3994848"/>
            <a:chExt cx="1408756" cy="615553"/>
          </a:xfrm>
        </p:grpSpPr>
        <p:sp>
          <p:nvSpPr>
            <p:cNvPr id="23" name="TextBox 22">
              <a:extLst>
                <a:ext uri="{FF2B5EF4-FFF2-40B4-BE49-F238E27FC236}">
                  <a16:creationId xmlns:a16="http://schemas.microsoft.com/office/drawing/2014/main" id="{503207B1-AF7B-A9AB-6923-543A0A4E3B3E}"/>
                </a:ext>
              </a:extLst>
            </p:cNvPr>
            <p:cNvSpPr txBox="1"/>
            <p:nvPr/>
          </p:nvSpPr>
          <p:spPr>
            <a:xfrm>
              <a:off x="6941793" y="3994848"/>
              <a:ext cx="1374357" cy="615553"/>
            </a:xfrm>
            <a:prstGeom prst="rect">
              <a:avLst/>
            </a:prstGeom>
            <a:noFill/>
          </p:spPr>
          <p:txBody>
            <a:bodyPr wrap="square" rtlCol="0">
              <a:spAutoFit/>
            </a:bodyPr>
            <a:lstStyle/>
            <a:p>
              <a:r>
                <a:rPr lang="en-US" sz="2400" dirty="0">
                  <a:solidFill>
                    <a:srgbClr val="C00000"/>
                  </a:solidFill>
                  <a:latin typeface="Avenir Next Condensed" panose="020B0506020202020204" pitchFamily="34" charset="0"/>
                </a:rPr>
                <a:t>Intrusion</a:t>
              </a:r>
            </a:p>
          </p:txBody>
        </p:sp>
        <p:sp>
          <p:nvSpPr>
            <p:cNvPr id="26" name="Rounded Rectangle 25">
              <a:extLst>
                <a:ext uri="{FF2B5EF4-FFF2-40B4-BE49-F238E27FC236}">
                  <a16:creationId xmlns:a16="http://schemas.microsoft.com/office/drawing/2014/main" id="{9ABCAF52-C0C5-9E7B-2598-C204F77D4FF5}"/>
                </a:ext>
              </a:extLst>
            </p:cNvPr>
            <p:cNvSpPr/>
            <p:nvPr/>
          </p:nvSpPr>
          <p:spPr>
            <a:xfrm>
              <a:off x="6907394" y="4026741"/>
              <a:ext cx="1156220" cy="489479"/>
            </a:xfrm>
            <a:prstGeom prst="roundRect">
              <a:avLst>
                <a:gd name="adj" fmla="val 9240"/>
              </a:avLst>
            </a:prstGeom>
            <a:noFill/>
            <a:ln w="9525">
              <a:solidFill>
                <a:schemeClr val="tx1"/>
              </a:solidFill>
            </a:ln>
            <a:effectLst>
              <a:glow>
                <a:schemeClr val="tx1">
                  <a:alpha val="40000"/>
                </a:schemeClr>
              </a:glow>
              <a:outerShdw blurRad="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grpSp>
      <p:sp>
        <p:nvSpPr>
          <p:cNvPr id="30" name="TextBox 29">
            <a:extLst>
              <a:ext uri="{FF2B5EF4-FFF2-40B4-BE49-F238E27FC236}">
                <a16:creationId xmlns:a16="http://schemas.microsoft.com/office/drawing/2014/main" id="{046E4007-4782-EE6B-6320-8C6E2B8A22C5}"/>
              </a:ext>
            </a:extLst>
          </p:cNvPr>
          <p:cNvSpPr txBox="1"/>
          <p:nvPr/>
        </p:nvSpPr>
        <p:spPr>
          <a:xfrm>
            <a:off x="6319381" y="5083264"/>
            <a:ext cx="1625934" cy="830997"/>
          </a:xfrm>
          <a:prstGeom prst="rect">
            <a:avLst/>
          </a:prstGeom>
          <a:noFill/>
        </p:spPr>
        <p:txBody>
          <a:bodyPr wrap="square" rtlCol="0">
            <a:spAutoFit/>
          </a:bodyPr>
          <a:lstStyle/>
          <a:p>
            <a:pPr algn="ctr"/>
            <a:r>
              <a:rPr lang="en-US" sz="2400" dirty="0">
                <a:latin typeface="Calibri" panose="020F0502020204030204" pitchFamily="34" charset="0"/>
                <a:cs typeface="Calibri" panose="020F0502020204030204" pitchFamily="34" charset="0"/>
              </a:rPr>
              <a:t>Learn new knowledge</a:t>
            </a:r>
          </a:p>
        </p:txBody>
      </p:sp>
      <p:pic>
        <p:nvPicPr>
          <p:cNvPr id="40" name="Picture 2" descr="Learning icons for free download | Freepik">
            <a:extLst>
              <a:ext uri="{FF2B5EF4-FFF2-40B4-BE49-F238E27FC236}">
                <a16:creationId xmlns:a16="http://schemas.microsoft.com/office/drawing/2014/main" id="{81031C81-6F17-C58C-13C5-25E52DF6418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692706" y="4262145"/>
            <a:ext cx="850552" cy="850552"/>
          </a:xfrm>
          <a:prstGeom prst="rect">
            <a:avLst/>
          </a:prstGeom>
          <a:noFill/>
          <a:extLst>
            <a:ext uri="{909E8E84-426E-40DD-AFC4-6F175D3DCCD1}">
              <a14:hiddenFill xmlns:a14="http://schemas.microsoft.com/office/drawing/2010/main">
                <a:solidFill>
                  <a:srgbClr val="FFFFFF"/>
                </a:solidFill>
              </a14:hiddenFill>
            </a:ext>
          </a:extLst>
        </p:spPr>
      </p:pic>
      <p:sp>
        <p:nvSpPr>
          <p:cNvPr id="7" name="Google Shape;255;p49">
            <a:extLst>
              <a:ext uri="{FF2B5EF4-FFF2-40B4-BE49-F238E27FC236}">
                <a16:creationId xmlns:a16="http://schemas.microsoft.com/office/drawing/2014/main" id="{B3E04271-B5FC-2F0D-129F-E9EEE26BA8A4}"/>
              </a:ext>
            </a:extLst>
          </p:cNvPr>
          <p:cNvSpPr txBox="1">
            <a:spLocks noGrp="1"/>
          </p:cNvSpPr>
          <p:nvPr>
            <p:ph type="sldNum" idx="12"/>
          </p:nvPr>
        </p:nvSpPr>
        <p:spPr>
          <a:xfrm>
            <a:off x="7063154" y="6572452"/>
            <a:ext cx="2057400" cy="273825"/>
          </a:xfrm>
          <a:prstGeom prst="rect">
            <a:avLst/>
          </a:prstGeom>
        </p:spPr>
        <p:txBody>
          <a:bodyPr spcFirstLastPara="1" wrap="square" lIns="68569" tIns="34275" rIns="68569" bIns="34275" anchor="ctr" anchorCtr="0">
            <a:noAutofit/>
          </a:bodyPr>
          <a:lstStyle/>
          <a:p>
            <a:fld id="{00000000-1234-1234-1234-123412341234}" type="slidenum">
              <a:rPr lang="en-US"/>
              <a:pPr/>
              <a:t>3</a:t>
            </a:fld>
            <a:endParaRPr/>
          </a:p>
        </p:txBody>
      </p:sp>
    </p:spTree>
    <p:extLst>
      <p:ext uri="{BB962C8B-B14F-4D97-AF65-F5344CB8AC3E}">
        <p14:creationId xmlns:p14="http://schemas.microsoft.com/office/powerpoint/2010/main" val="14999879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56"/>
          <p:cNvSpPr txBox="1">
            <a:spLocks noGrp="1"/>
          </p:cNvSpPr>
          <p:nvPr>
            <p:ph type="title"/>
          </p:nvPr>
        </p:nvSpPr>
        <p:spPr>
          <a:xfrm>
            <a:off x="47504" y="35625"/>
            <a:ext cx="8384721" cy="994275"/>
          </a:xfrm>
          <a:prstGeom prst="rect">
            <a:avLst/>
          </a:prstGeom>
        </p:spPr>
        <p:txBody>
          <a:bodyPr spcFirstLastPara="1" wrap="square" lIns="68569" tIns="34275" rIns="68569" bIns="34275" anchor="ctr" anchorCtr="0">
            <a:noAutofit/>
          </a:bodyPr>
          <a:lstStyle/>
          <a:p>
            <a:r>
              <a:rPr lang="en-US" dirty="0"/>
              <a:t>Taxonomy of explanation methods</a:t>
            </a:r>
            <a:endParaRPr dirty="0"/>
          </a:p>
        </p:txBody>
      </p:sp>
      <p:sp>
        <p:nvSpPr>
          <p:cNvPr id="341" name="Google Shape;341;p56"/>
          <p:cNvSpPr txBox="1">
            <a:spLocks noGrp="1"/>
          </p:cNvSpPr>
          <p:nvPr>
            <p:ph type="body" idx="1"/>
          </p:nvPr>
        </p:nvSpPr>
        <p:spPr>
          <a:xfrm>
            <a:off x="213389" y="827573"/>
            <a:ext cx="8799982" cy="5744879"/>
          </a:xfrm>
          <a:prstGeom prst="rect">
            <a:avLst/>
          </a:prstGeom>
        </p:spPr>
        <p:txBody>
          <a:bodyPr spcFirstLastPara="1" wrap="square" lIns="68569" tIns="34275" rIns="68569" bIns="34275" anchor="t" anchorCtr="0">
            <a:noAutofit/>
          </a:bodyPr>
          <a:lstStyle/>
          <a:p>
            <a:pPr>
              <a:buSzPct val="100000"/>
              <a:buFont typeface="Arial" panose="020B0604020202020204" pitchFamily="34" charset="0"/>
              <a:buChar char="•"/>
            </a:pPr>
            <a:r>
              <a:rPr lang="en-US" dirty="0">
                <a:solidFill>
                  <a:srgbClr val="C00000"/>
                </a:solidFill>
              </a:rPr>
              <a:t>Intrinsic or post-hoc:</a:t>
            </a:r>
            <a:endParaRPr lang="en-US" sz="1800" dirty="0">
              <a:solidFill>
                <a:srgbClr val="C00000"/>
              </a:solidFill>
            </a:endParaRPr>
          </a:p>
          <a:p>
            <a:pPr lvl="1">
              <a:buSzPct val="100000"/>
              <a:buFont typeface="Arial" panose="020B0604020202020204" pitchFamily="34" charset="0"/>
              <a:buChar char="•"/>
            </a:pPr>
            <a:r>
              <a:rPr lang="en-US" b="1" dirty="0">
                <a:solidFill>
                  <a:schemeClr val="tx1"/>
                </a:solidFill>
                <a:highlight>
                  <a:srgbClr val="FFFFFF"/>
                </a:highlight>
                <a:latin typeface="Arial"/>
                <a:ea typeface="Arial"/>
                <a:cs typeface="Arial"/>
                <a:sym typeface="Arial"/>
              </a:rPr>
              <a:t>Intrinsic explanation: </a:t>
            </a:r>
            <a:r>
              <a:rPr lang="en-US" dirty="0">
                <a:solidFill>
                  <a:schemeClr val="tx1"/>
                </a:solidFill>
                <a:highlight>
                  <a:srgbClr val="FFFFFF"/>
                </a:highlight>
                <a:latin typeface="Arial"/>
                <a:ea typeface="Arial"/>
                <a:cs typeface="Arial"/>
                <a:sym typeface="Arial"/>
              </a:rPr>
              <a:t>ML models that can explain their decisions</a:t>
            </a:r>
          </a:p>
          <a:p>
            <a:pPr lvl="2">
              <a:buSzPct val="100000"/>
              <a:buFont typeface="Arial" panose="020B0604020202020204" pitchFamily="34" charset="0"/>
              <a:buChar char="•"/>
            </a:pPr>
            <a:r>
              <a:rPr lang="en-US" dirty="0">
                <a:solidFill>
                  <a:schemeClr val="tx1"/>
                </a:solidFill>
                <a:highlight>
                  <a:srgbClr val="FFFFFF"/>
                </a:highlight>
                <a:latin typeface="Arial"/>
                <a:ea typeface="Arial"/>
                <a:cs typeface="Arial"/>
                <a:sym typeface="Arial"/>
              </a:rPr>
              <a:t>Linear models, tree-based models</a:t>
            </a:r>
            <a:endParaRPr lang="en-US" dirty="0">
              <a:solidFill>
                <a:srgbClr val="333333"/>
              </a:solidFill>
              <a:highlight>
                <a:srgbClr val="FFFFFF"/>
              </a:highlight>
              <a:latin typeface="Arial"/>
              <a:ea typeface="Arial"/>
              <a:cs typeface="Arial"/>
              <a:sym typeface="Arial"/>
            </a:endParaRPr>
          </a:p>
          <a:p>
            <a:pPr lvl="1">
              <a:buSzPct val="100000"/>
              <a:buFont typeface="Arial" panose="020B0604020202020204" pitchFamily="34" charset="0"/>
              <a:buChar char="•"/>
            </a:pPr>
            <a:r>
              <a:rPr lang="en-US" b="1" dirty="0">
                <a:solidFill>
                  <a:schemeClr val="tx1"/>
                </a:solidFill>
                <a:highlight>
                  <a:srgbClr val="FFFFFF"/>
                </a:highlight>
                <a:latin typeface="Arial"/>
                <a:ea typeface="Arial"/>
                <a:cs typeface="Arial"/>
                <a:sym typeface="Arial"/>
              </a:rPr>
              <a:t>Post-hoc explanation</a:t>
            </a:r>
            <a:r>
              <a:rPr lang="en-US" dirty="0">
                <a:solidFill>
                  <a:srgbClr val="0000FF"/>
                </a:solidFill>
                <a:highlight>
                  <a:srgbClr val="FFFFFF"/>
                </a:highlight>
                <a:latin typeface="Arial"/>
                <a:ea typeface="Arial"/>
                <a:cs typeface="Arial"/>
                <a:sym typeface="Arial"/>
              </a:rPr>
              <a:t>:</a:t>
            </a:r>
            <a:r>
              <a:rPr lang="en-US" dirty="0">
                <a:solidFill>
                  <a:srgbClr val="333333"/>
                </a:solidFill>
                <a:highlight>
                  <a:srgbClr val="FFFFFF"/>
                </a:highlight>
                <a:latin typeface="Arial"/>
                <a:ea typeface="Arial"/>
                <a:cs typeface="Arial"/>
                <a:sym typeface="Arial"/>
              </a:rPr>
              <a:t> Explain a pre-trained non-explainable model</a:t>
            </a:r>
          </a:p>
          <a:p>
            <a:pPr lvl="2">
              <a:buSzPct val="100000"/>
              <a:buFont typeface="Arial" panose="020B0604020202020204" pitchFamily="34" charset="0"/>
              <a:buChar char="•"/>
            </a:pPr>
            <a:r>
              <a:rPr lang="en-US" dirty="0">
                <a:solidFill>
                  <a:srgbClr val="333333"/>
                </a:solidFill>
                <a:highlight>
                  <a:srgbClr val="FFFFFF"/>
                </a:highlight>
                <a:latin typeface="Arial"/>
                <a:ea typeface="Arial"/>
                <a:cs typeface="Arial"/>
                <a:sym typeface="Arial"/>
              </a:rPr>
              <a:t> Trustee, LIME, LEMNA, </a:t>
            </a:r>
            <a:r>
              <a:rPr lang="en-US" dirty="0" err="1">
                <a:solidFill>
                  <a:srgbClr val="333333"/>
                </a:solidFill>
                <a:highlight>
                  <a:srgbClr val="FFFFFF"/>
                </a:highlight>
                <a:latin typeface="Arial"/>
                <a:ea typeface="Arial"/>
                <a:cs typeface="Arial"/>
                <a:sym typeface="Arial"/>
              </a:rPr>
              <a:t>etc</a:t>
            </a:r>
            <a:endParaRPr lang="en-US" dirty="0">
              <a:solidFill>
                <a:srgbClr val="333333"/>
              </a:solidFill>
              <a:highlight>
                <a:srgbClr val="FFFFFF"/>
              </a:highlight>
              <a:latin typeface="Arial"/>
              <a:ea typeface="Arial"/>
              <a:cs typeface="Arial"/>
              <a:sym typeface="Arial"/>
            </a:endParaRPr>
          </a:p>
          <a:p>
            <a:pPr>
              <a:buSzPct val="100000"/>
              <a:buFont typeface="Arial" panose="020B0604020202020204" pitchFamily="34" charset="0"/>
              <a:buChar char="•"/>
            </a:pPr>
            <a:r>
              <a:rPr lang="en-US" dirty="0">
                <a:solidFill>
                  <a:srgbClr val="C00000"/>
                </a:solidFill>
              </a:rPr>
              <a:t>Global or local:</a:t>
            </a:r>
          </a:p>
          <a:p>
            <a:pPr lvl="1">
              <a:buSzPct val="100000"/>
              <a:buFont typeface="Arial" panose="020B0604020202020204" pitchFamily="34" charset="0"/>
              <a:buChar char="•"/>
            </a:pPr>
            <a:r>
              <a:rPr lang="en-US" b="1" dirty="0">
                <a:solidFill>
                  <a:schemeClr val="tx1"/>
                </a:solidFill>
                <a:highlight>
                  <a:srgbClr val="FFFFFF"/>
                </a:highlight>
                <a:latin typeface="Calibri" panose="020F0502020204030204" pitchFamily="34" charset="0"/>
                <a:ea typeface="Arial"/>
                <a:cs typeface="Calibri" panose="020F0502020204030204" pitchFamily="34" charset="0"/>
                <a:sym typeface="Arial"/>
              </a:rPr>
              <a:t>Global</a:t>
            </a:r>
            <a:r>
              <a:rPr lang="en-US" dirty="0">
                <a:solidFill>
                  <a:schemeClr val="tx1"/>
                </a:solidFill>
                <a:highlight>
                  <a:srgbClr val="FFFFFF"/>
                </a:highlight>
                <a:latin typeface="Calibri" panose="020F0502020204030204" pitchFamily="34" charset="0"/>
                <a:ea typeface="Arial"/>
                <a:cs typeface="Calibri" panose="020F0502020204030204" pitchFamily="34" charset="0"/>
                <a:sym typeface="Arial"/>
              </a:rPr>
              <a:t>: Draw an overall explanation from the model</a:t>
            </a:r>
          </a:p>
          <a:p>
            <a:pPr lvl="1">
              <a:buSzPct val="100000"/>
              <a:buFont typeface="Arial" panose="020B0604020202020204" pitchFamily="34" charset="0"/>
              <a:buChar char="•"/>
            </a:pPr>
            <a:r>
              <a:rPr lang="en-US" b="1" dirty="0">
                <a:solidFill>
                  <a:schemeClr val="tx1"/>
                </a:solidFill>
                <a:latin typeface="Calibri" panose="020F0502020204030204" pitchFamily="34" charset="0"/>
                <a:cs typeface="Calibri" panose="020F0502020204030204" pitchFamily="34" charset="0"/>
              </a:rPr>
              <a:t>Local</a:t>
            </a:r>
            <a:r>
              <a:rPr lang="en-US" dirty="0">
                <a:solidFill>
                  <a:schemeClr val="tx1"/>
                </a:solidFill>
                <a:latin typeface="Calibri" panose="020F0502020204030204" pitchFamily="34" charset="0"/>
                <a:cs typeface="Calibri" panose="020F0502020204030204" pitchFamily="34" charset="0"/>
              </a:rPr>
              <a:t>: Draw an explanation for each input instance</a:t>
            </a:r>
          </a:p>
          <a:p>
            <a:pPr>
              <a:buSzPct val="100000"/>
              <a:buFont typeface="Arial" panose="020B0604020202020204" pitchFamily="34" charset="0"/>
              <a:buChar char="•"/>
            </a:pPr>
            <a:r>
              <a:rPr lang="en-US" dirty="0">
                <a:solidFill>
                  <a:srgbClr val="C00000"/>
                </a:solidFill>
                <a:highlight>
                  <a:schemeClr val="lt1"/>
                </a:highlight>
                <a:latin typeface="Calibri" panose="020F0502020204030204" pitchFamily="34" charset="0"/>
                <a:ea typeface="Arial"/>
                <a:cs typeface="Calibri" panose="020F0502020204030204" pitchFamily="34" charset="0"/>
                <a:sym typeface="Arial"/>
              </a:rPr>
              <a:t>Sample-level or feature-level:</a:t>
            </a:r>
          </a:p>
          <a:p>
            <a:pPr lvl="1">
              <a:buSzPct val="100000"/>
              <a:buFont typeface="Arial" panose="020B0604020202020204" pitchFamily="34" charset="0"/>
              <a:buChar char="•"/>
            </a:pPr>
            <a:r>
              <a:rPr lang="en-US" b="1" dirty="0">
                <a:solidFill>
                  <a:schemeClr val="tx1"/>
                </a:solidFill>
                <a:highlight>
                  <a:schemeClr val="lt1"/>
                </a:highlight>
                <a:latin typeface="Calibri" panose="020F0502020204030204" pitchFamily="34" charset="0"/>
                <a:ea typeface="Arial"/>
                <a:cs typeface="Calibri" panose="020F0502020204030204" pitchFamily="34" charset="0"/>
                <a:sym typeface="Arial"/>
              </a:rPr>
              <a:t>Sample-level</a:t>
            </a:r>
            <a:r>
              <a:rPr lang="en-US" dirty="0">
                <a:solidFill>
                  <a:schemeClr val="tx1"/>
                </a:solidFill>
                <a:highlight>
                  <a:schemeClr val="lt1"/>
                </a:highlight>
                <a:latin typeface="Calibri" panose="020F0502020204030204" pitchFamily="34" charset="0"/>
                <a:ea typeface="Arial"/>
                <a:cs typeface="Calibri" panose="020F0502020204030204" pitchFamily="34" charset="0"/>
                <a:sym typeface="Arial"/>
              </a:rPr>
              <a:t>: Identify most representative samples as explanation</a:t>
            </a:r>
          </a:p>
          <a:p>
            <a:pPr lvl="1">
              <a:buSzPct val="100000"/>
              <a:buFont typeface="Arial" panose="020B0604020202020204" pitchFamily="34" charset="0"/>
              <a:buChar char="•"/>
            </a:pPr>
            <a:r>
              <a:rPr lang="en-US" b="1" dirty="0">
                <a:solidFill>
                  <a:schemeClr val="tx1"/>
                </a:solidFill>
                <a:highlight>
                  <a:schemeClr val="lt1"/>
                </a:highlight>
                <a:latin typeface="Calibri" panose="020F0502020204030204" pitchFamily="34" charset="0"/>
                <a:ea typeface="Arial"/>
                <a:cs typeface="Calibri" panose="020F0502020204030204" pitchFamily="34" charset="0"/>
                <a:sym typeface="Arial"/>
              </a:rPr>
              <a:t>Feature-level</a:t>
            </a:r>
            <a:r>
              <a:rPr lang="en-US" dirty="0">
                <a:solidFill>
                  <a:schemeClr val="tx1"/>
                </a:solidFill>
                <a:highlight>
                  <a:schemeClr val="lt1"/>
                </a:highlight>
                <a:latin typeface="Calibri" panose="020F0502020204030204" pitchFamily="34" charset="0"/>
                <a:ea typeface="Arial"/>
                <a:cs typeface="Calibri" panose="020F0502020204030204" pitchFamily="34" charset="0"/>
                <a:sym typeface="Arial"/>
              </a:rPr>
              <a:t>: Pinpoint most important features as explanation </a:t>
            </a:r>
          </a:p>
          <a:p>
            <a:pPr lvl="1">
              <a:buFont typeface="Arial" panose="020B0604020202020204" pitchFamily="34" charset="0"/>
              <a:buChar char="•"/>
            </a:pPr>
            <a:endParaRPr dirty="0">
              <a:solidFill>
                <a:schemeClr val="tx1"/>
              </a:solidFill>
              <a:highlight>
                <a:schemeClr val="lt1"/>
              </a:highlight>
              <a:latin typeface="Calibri" panose="020F0502020204030204" pitchFamily="34" charset="0"/>
              <a:ea typeface="Arial"/>
              <a:cs typeface="Calibri" panose="020F0502020204030204" pitchFamily="34" charset="0"/>
              <a:sym typeface="Arial"/>
            </a:endParaRPr>
          </a:p>
          <a:p>
            <a:pPr marL="1028700" indent="0">
              <a:buNone/>
            </a:pPr>
            <a:endParaRPr sz="1350" dirty="0">
              <a:solidFill>
                <a:srgbClr val="333333"/>
              </a:solidFill>
              <a:highlight>
                <a:srgbClr val="FFFFFF"/>
              </a:highlight>
              <a:latin typeface="Arial"/>
              <a:ea typeface="Arial"/>
              <a:cs typeface="Arial"/>
              <a:sym typeface="Arial"/>
            </a:endParaRPr>
          </a:p>
          <a:p>
            <a:pPr marL="0" indent="0">
              <a:buNone/>
            </a:pPr>
            <a:endParaRPr dirty="0"/>
          </a:p>
        </p:txBody>
      </p:sp>
      <p:sp>
        <p:nvSpPr>
          <p:cNvPr id="2" name="Google Shape;255;p49">
            <a:extLst>
              <a:ext uri="{FF2B5EF4-FFF2-40B4-BE49-F238E27FC236}">
                <a16:creationId xmlns:a16="http://schemas.microsoft.com/office/drawing/2014/main" id="{18C6D9A2-89B0-B5BA-7E67-E75217FC2CA7}"/>
              </a:ext>
            </a:extLst>
          </p:cNvPr>
          <p:cNvSpPr txBox="1">
            <a:spLocks noGrp="1"/>
          </p:cNvSpPr>
          <p:nvPr>
            <p:ph type="sldNum" idx="12"/>
          </p:nvPr>
        </p:nvSpPr>
        <p:spPr>
          <a:xfrm>
            <a:off x="7063154" y="6572452"/>
            <a:ext cx="2057400" cy="273825"/>
          </a:xfrm>
          <a:prstGeom prst="rect">
            <a:avLst/>
          </a:prstGeom>
        </p:spPr>
        <p:txBody>
          <a:bodyPr spcFirstLastPara="1" wrap="square" lIns="68569" tIns="34275" rIns="68569" bIns="34275" anchor="ctr" anchorCtr="0">
            <a:noAutofit/>
          </a:bodyPr>
          <a:lstStyle/>
          <a:p>
            <a:fld id="{00000000-1234-1234-1234-123412341234}" type="slidenum">
              <a:rPr lang="en-US"/>
              <a:pPr/>
              <a:t>4</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56"/>
          <p:cNvSpPr txBox="1">
            <a:spLocks noGrp="1"/>
          </p:cNvSpPr>
          <p:nvPr>
            <p:ph type="title"/>
          </p:nvPr>
        </p:nvSpPr>
        <p:spPr>
          <a:xfrm>
            <a:off x="129886" y="169096"/>
            <a:ext cx="7886700" cy="994275"/>
          </a:xfrm>
          <a:prstGeom prst="rect">
            <a:avLst/>
          </a:prstGeom>
        </p:spPr>
        <p:txBody>
          <a:bodyPr spcFirstLastPara="1" wrap="square" lIns="68569" tIns="34275" rIns="68569" bIns="34275" anchor="ctr" anchorCtr="0">
            <a:noAutofit/>
          </a:bodyPr>
          <a:lstStyle/>
          <a:p>
            <a:r>
              <a:rPr lang="en-US" dirty="0"/>
              <a:t>Our focus: Post-hoc feature-level explanation</a:t>
            </a:r>
            <a:endParaRPr dirty="0"/>
          </a:p>
        </p:txBody>
      </p:sp>
      <p:sp>
        <p:nvSpPr>
          <p:cNvPr id="4" name="Google Shape;904;p103">
            <a:extLst>
              <a:ext uri="{FF2B5EF4-FFF2-40B4-BE49-F238E27FC236}">
                <a16:creationId xmlns:a16="http://schemas.microsoft.com/office/drawing/2014/main" id="{961E03EF-78C1-001A-3BB6-2AFFA7F74805}"/>
              </a:ext>
            </a:extLst>
          </p:cNvPr>
          <p:cNvSpPr txBox="1">
            <a:spLocks noGrp="1"/>
          </p:cNvSpPr>
          <p:nvPr>
            <p:ph type="body" idx="1"/>
          </p:nvPr>
        </p:nvSpPr>
        <p:spPr>
          <a:xfrm>
            <a:off x="236764" y="1475870"/>
            <a:ext cx="7886700" cy="1984059"/>
          </a:xfrm>
          <a:prstGeom prst="rect">
            <a:avLst/>
          </a:prstGeom>
        </p:spPr>
        <p:txBody>
          <a:bodyPr spcFirstLastPara="1" wrap="square" lIns="68569" tIns="34275" rIns="68569" bIns="34275" anchor="t" anchorCtr="0">
            <a:noAutofit/>
          </a:bodyPr>
          <a:lstStyle/>
          <a:p>
            <a:pPr marL="171450" indent="-171450">
              <a:buSzPts val="2800"/>
            </a:pPr>
            <a:r>
              <a:rPr lang="en-US" dirty="0"/>
              <a:t>Given an input testing sample, a well-trained model, and the model output of that input </a:t>
            </a:r>
            <a:endParaRPr dirty="0"/>
          </a:p>
          <a:p>
            <a:pPr marL="171450" indent="-171450">
              <a:buClr>
                <a:srgbClr val="FF0000"/>
              </a:buClr>
              <a:buSzPts val="2800"/>
            </a:pPr>
            <a:r>
              <a:rPr lang="en-US" b="1" dirty="0">
                <a:solidFill>
                  <a:srgbClr val="C00000"/>
                </a:solidFill>
              </a:rPr>
              <a:t>Explanation: a set of features that make key contributions to the model result</a:t>
            </a:r>
            <a:endParaRPr b="1" dirty="0">
              <a:solidFill>
                <a:srgbClr val="C00000"/>
              </a:solidFill>
            </a:endParaRPr>
          </a:p>
          <a:p>
            <a:pPr marL="171450" indent="-171450">
              <a:buSzPts val="2800"/>
            </a:pPr>
            <a:r>
              <a:rPr lang="en-US" dirty="0"/>
              <a:t>e.g., </a:t>
            </a:r>
            <a:endParaRPr dirty="0"/>
          </a:p>
        </p:txBody>
      </p:sp>
      <p:pic>
        <p:nvPicPr>
          <p:cNvPr id="5" name="Google Shape;906;p103">
            <a:extLst>
              <a:ext uri="{FF2B5EF4-FFF2-40B4-BE49-F238E27FC236}">
                <a16:creationId xmlns:a16="http://schemas.microsoft.com/office/drawing/2014/main" id="{75CEE94B-7CE1-8528-873E-4C0A1B1A1E81}"/>
              </a:ext>
            </a:extLst>
          </p:cNvPr>
          <p:cNvPicPr>
            <a:picLocks noChangeAspect="1"/>
          </p:cNvPicPr>
          <p:nvPr/>
        </p:nvPicPr>
        <p:blipFill rotWithShape="1">
          <a:blip r:embed="rId3">
            <a:alphaModFix/>
          </a:blip>
          <a:srcRect/>
          <a:stretch/>
        </p:blipFill>
        <p:spPr>
          <a:xfrm>
            <a:off x="767100" y="4255433"/>
            <a:ext cx="1516013" cy="1442891"/>
          </a:xfrm>
          <a:prstGeom prst="rect">
            <a:avLst/>
          </a:prstGeom>
          <a:noFill/>
          <a:ln>
            <a:noFill/>
          </a:ln>
        </p:spPr>
      </p:pic>
      <p:pic>
        <p:nvPicPr>
          <p:cNvPr id="6" name="Google Shape;907;p103">
            <a:extLst>
              <a:ext uri="{FF2B5EF4-FFF2-40B4-BE49-F238E27FC236}">
                <a16:creationId xmlns:a16="http://schemas.microsoft.com/office/drawing/2014/main" id="{BE67B39B-E436-9FF7-A28D-701AFF5F4188}"/>
              </a:ext>
            </a:extLst>
          </p:cNvPr>
          <p:cNvPicPr>
            <a:picLocks noChangeAspect="1"/>
          </p:cNvPicPr>
          <p:nvPr/>
        </p:nvPicPr>
        <p:blipFill rotWithShape="1">
          <a:blip r:embed="rId4">
            <a:alphaModFix/>
          </a:blip>
          <a:srcRect/>
          <a:stretch/>
        </p:blipFill>
        <p:spPr>
          <a:xfrm>
            <a:off x="3781211" y="4255433"/>
            <a:ext cx="1516012" cy="1442891"/>
          </a:xfrm>
          <a:prstGeom prst="rect">
            <a:avLst/>
          </a:prstGeom>
          <a:noFill/>
          <a:ln>
            <a:noFill/>
          </a:ln>
        </p:spPr>
      </p:pic>
      <p:grpSp>
        <p:nvGrpSpPr>
          <p:cNvPr id="7" name="Google Shape;908;p103">
            <a:extLst>
              <a:ext uri="{FF2B5EF4-FFF2-40B4-BE49-F238E27FC236}">
                <a16:creationId xmlns:a16="http://schemas.microsoft.com/office/drawing/2014/main" id="{E54B21E5-B9CC-DB18-82A9-F808D71266D9}"/>
              </a:ext>
            </a:extLst>
          </p:cNvPr>
          <p:cNvGrpSpPr/>
          <p:nvPr/>
        </p:nvGrpSpPr>
        <p:grpSpPr>
          <a:xfrm>
            <a:off x="2277199" y="4558699"/>
            <a:ext cx="1448652" cy="635527"/>
            <a:chOff x="5174770" y="2879171"/>
            <a:chExt cx="2575382" cy="1129824"/>
          </a:xfrm>
        </p:grpSpPr>
        <p:sp>
          <p:nvSpPr>
            <p:cNvPr id="8" name="Google Shape;909;p103">
              <a:extLst>
                <a:ext uri="{FF2B5EF4-FFF2-40B4-BE49-F238E27FC236}">
                  <a16:creationId xmlns:a16="http://schemas.microsoft.com/office/drawing/2014/main" id="{CFD5AE89-845B-7630-3DE7-EB528D0D36EE}"/>
                </a:ext>
              </a:extLst>
            </p:cNvPr>
            <p:cNvSpPr/>
            <p:nvPr/>
          </p:nvSpPr>
          <p:spPr>
            <a:xfrm>
              <a:off x="5304813" y="3189570"/>
              <a:ext cx="2445339" cy="819425"/>
            </a:xfrm>
            <a:prstGeom prst="rightArrow">
              <a:avLst>
                <a:gd name="adj1" fmla="val 41987"/>
                <a:gd name="adj2" fmla="val 31965"/>
              </a:avLst>
            </a:prstGeom>
            <a:solidFill>
              <a:srgbClr val="A5A5A5"/>
            </a:solidFill>
            <a:ln w="12700" cap="flat" cmpd="sng">
              <a:solidFill>
                <a:srgbClr val="000000"/>
              </a:solidFill>
              <a:prstDash val="solid"/>
              <a:miter lim="800000"/>
              <a:headEnd type="none" w="sm" len="sm"/>
              <a:tailEnd type="none" w="sm" len="sm"/>
            </a:ln>
          </p:spPr>
          <p:txBody>
            <a:bodyPr spcFirstLastPara="1" wrap="square" lIns="68569" tIns="34275" rIns="68569" bIns="34275" anchor="ctr" anchorCtr="0">
              <a:noAutofit/>
            </a:bodyPr>
            <a:lstStyle/>
            <a:p>
              <a:pPr algn="ctr"/>
              <a:endParaRPr sz="1013">
                <a:solidFill>
                  <a:srgbClr val="FFFFFF"/>
                </a:solidFill>
                <a:latin typeface="Calibri"/>
                <a:ea typeface="Calibri"/>
                <a:cs typeface="Calibri"/>
                <a:sym typeface="Calibri"/>
              </a:endParaRPr>
            </a:p>
          </p:txBody>
        </p:sp>
        <p:sp>
          <p:nvSpPr>
            <p:cNvPr id="9" name="Google Shape;910;p103">
              <a:extLst>
                <a:ext uri="{FF2B5EF4-FFF2-40B4-BE49-F238E27FC236}">
                  <a16:creationId xmlns:a16="http://schemas.microsoft.com/office/drawing/2014/main" id="{8E687430-E203-28EC-9561-1B453811B9D1}"/>
                </a:ext>
              </a:extLst>
            </p:cNvPr>
            <p:cNvSpPr txBox="1"/>
            <p:nvPr/>
          </p:nvSpPr>
          <p:spPr>
            <a:xfrm>
              <a:off x="5174770" y="2879171"/>
              <a:ext cx="2445339" cy="596399"/>
            </a:xfrm>
            <a:prstGeom prst="rect">
              <a:avLst/>
            </a:prstGeom>
            <a:noFill/>
            <a:ln>
              <a:noFill/>
            </a:ln>
          </p:spPr>
          <p:txBody>
            <a:bodyPr spcFirstLastPara="1" wrap="square" lIns="68569" tIns="34275" rIns="68569" bIns="34275" anchor="t" anchorCtr="0">
              <a:noAutofit/>
            </a:bodyPr>
            <a:lstStyle/>
            <a:p>
              <a:r>
                <a:rPr lang="en-US" sz="2000" dirty="0">
                  <a:latin typeface="Calibri" panose="020F0502020204030204" pitchFamily="34" charset="0"/>
                  <a:ea typeface="Avenir"/>
                  <a:cs typeface="Calibri" panose="020F0502020204030204" pitchFamily="34" charset="0"/>
                  <a:sym typeface="Avenir"/>
                </a:rPr>
                <a:t>Explanation</a:t>
              </a:r>
              <a:endParaRPr sz="2000" dirty="0">
                <a:latin typeface="Calibri" panose="020F0502020204030204" pitchFamily="34" charset="0"/>
                <a:cs typeface="Calibri" panose="020F0502020204030204" pitchFamily="34" charset="0"/>
              </a:endParaRPr>
            </a:p>
          </p:txBody>
        </p:sp>
      </p:grpSp>
      <p:sp>
        <p:nvSpPr>
          <p:cNvPr id="10" name="Google Shape;911;p103">
            <a:extLst>
              <a:ext uri="{FF2B5EF4-FFF2-40B4-BE49-F238E27FC236}">
                <a16:creationId xmlns:a16="http://schemas.microsoft.com/office/drawing/2014/main" id="{A195AC9C-9A02-2A5C-6018-0B4E9E4B987C}"/>
              </a:ext>
            </a:extLst>
          </p:cNvPr>
          <p:cNvSpPr txBox="1"/>
          <p:nvPr/>
        </p:nvSpPr>
        <p:spPr>
          <a:xfrm>
            <a:off x="3263512" y="6551991"/>
            <a:ext cx="2616975" cy="273825"/>
          </a:xfrm>
          <a:prstGeom prst="rect">
            <a:avLst/>
          </a:prstGeom>
          <a:noFill/>
          <a:ln>
            <a:noFill/>
          </a:ln>
        </p:spPr>
        <p:txBody>
          <a:bodyPr spcFirstLastPara="1" wrap="square" lIns="68569" tIns="68569" rIns="68569" bIns="68569" anchor="t" anchorCtr="0">
            <a:noAutofit/>
          </a:bodyPr>
          <a:lstStyle/>
          <a:p>
            <a:r>
              <a:rPr lang="en-US" sz="1050" u="sng" dirty="0">
                <a:solidFill>
                  <a:srgbClr val="CCCCCC"/>
                </a:solidFill>
                <a:latin typeface="Calibri"/>
                <a:ea typeface="Calibri"/>
                <a:cs typeface="Calibri"/>
                <a:sym typeface="Calibri"/>
                <a:hlinkClick r:id="rId5">
                  <a:extLst>
                    <a:ext uri="{A12FA001-AC4F-418D-AE19-62706E023703}">
                      <ahyp:hlinkClr xmlns:ahyp="http://schemas.microsoft.com/office/drawing/2018/hyperlinkcolor" val="tx"/>
                    </a:ext>
                  </a:extLst>
                </a:hlinkClick>
              </a:rPr>
              <a:t>https://github.com/Henrygwb/Explaining-DL</a:t>
            </a:r>
            <a:endParaRPr sz="1050" dirty="0">
              <a:solidFill>
                <a:srgbClr val="CCCCCC"/>
              </a:solidFill>
              <a:latin typeface="Calibri"/>
              <a:ea typeface="Calibri"/>
              <a:cs typeface="Calibri"/>
              <a:sym typeface="Calibri"/>
            </a:endParaRPr>
          </a:p>
        </p:txBody>
      </p:sp>
      <p:sp>
        <p:nvSpPr>
          <p:cNvPr id="11" name="TextBox 10">
            <a:extLst>
              <a:ext uri="{FF2B5EF4-FFF2-40B4-BE49-F238E27FC236}">
                <a16:creationId xmlns:a16="http://schemas.microsoft.com/office/drawing/2014/main" id="{2C83FCA1-0E2D-9B10-2ADD-240FAA20A953}"/>
              </a:ext>
            </a:extLst>
          </p:cNvPr>
          <p:cNvSpPr txBox="1"/>
          <p:nvPr/>
        </p:nvSpPr>
        <p:spPr>
          <a:xfrm>
            <a:off x="6773842" y="3240085"/>
            <a:ext cx="2278123" cy="1015663"/>
          </a:xfrm>
          <a:prstGeom prst="rect">
            <a:avLst/>
          </a:prstGeom>
          <a:noFill/>
        </p:spPr>
        <p:txBody>
          <a:bodyPr wrap="square" rtlCol="0">
            <a:spAutoFit/>
          </a:bodyPr>
          <a:lstStyle/>
          <a:p>
            <a:pPr algn="ctr"/>
            <a:r>
              <a:rPr lang="en-US" sz="2000" b="1" dirty="0">
                <a:latin typeface="Calibri" panose="020F0502020204030204" pitchFamily="34" charset="0"/>
                <a:cs typeface="Calibri" panose="020F0502020204030204" pitchFamily="34" charset="0"/>
              </a:rPr>
              <a:t>Explanation:</a:t>
            </a:r>
            <a:r>
              <a:rPr lang="en-US" sz="2000" dirty="0">
                <a:latin typeface="Calibri" panose="020F0502020204030204" pitchFamily="34" charset="0"/>
                <a:cs typeface="Calibri" panose="020F0502020204030204" pitchFamily="34" charset="0"/>
              </a:rPr>
              <a:t> </a:t>
            </a:r>
          </a:p>
          <a:p>
            <a:pPr algn="ctr"/>
            <a:r>
              <a:rPr lang="en-US" sz="2000" dirty="0">
                <a:latin typeface="Calibri" panose="020F0502020204030204" pitchFamily="34" charset="0"/>
                <a:cs typeface="Calibri" panose="020F0502020204030204" pitchFamily="34" charset="0"/>
              </a:rPr>
              <a:t>Feature importance </a:t>
            </a:r>
          </a:p>
          <a:p>
            <a:pPr algn="ctr"/>
            <a:r>
              <a:rPr lang="en-US" sz="2000" dirty="0">
                <a:latin typeface="Calibri" panose="020F0502020204030204" pitchFamily="34" charset="0"/>
                <a:cs typeface="Calibri" panose="020F0502020204030204" pitchFamily="34" charset="0"/>
              </a:rPr>
              <a:t>heatmap</a:t>
            </a:r>
          </a:p>
        </p:txBody>
      </p:sp>
      <p:graphicFrame>
        <p:nvGraphicFramePr>
          <p:cNvPr id="12" name="Table 11">
            <a:extLst>
              <a:ext uri="{FF2B5EF4-FFF2-40B4-BE49-F238E27FC236}">
                <a16:creationId xmlns:a16="http://schemas.microsoft.com/office/drawing/2014/main" id="{3EE0E25A-2649-9D85-ED36-A8E7FCE96CA8}"/>
              </a:ext>
            </a:extLst>
          </p:cNvPr>
          <p:cNvGraphicFramePr>
            <a:graphicFrameLocks noGrp="1"/>
          </p:cNvGraphicFramePr>
          <p:nvPr>
            <p:extLst>
              <p:ext uri="{D42A27DB-BD31-4B8C-83A1-F6EECF244321}">
                <p14:modId xmlns:p14="http://schemas.microsoft.com/office/powerpoint/2010/main" val="3121505581"/>
              </p:ext>
            </p:extLst>
          </p:nvPr>
        </p:nvGraphicFramePr>
        <p:xfrm>
          <a:off x="7323002" y="4269572"/>
          <a:ext cx="1179804" cy="1323344"/>
        </p:xfrm>
        <a:graphic>
          <a:graphicData uri="http://schemas.openxmlformats.org/drawingml/2006/table">
            <a:tbl>
              <a:tblPr firstRow="1" bandRow="1">
                <a:tableStyleId>{F5AB1C69-6EDB-4FF4-983F-18BD219EF322}</a:tableStyleId>
              </a:tblPr>
              <a:tblGrid>
                <a:gridCol w="1179804">
                  <a:extLst>
                    <a:ext uri="{9D8B030D-6E8A-4147-A177-3AD203B41FA5}">
                      <a16:colId xmlns:a16="http://schemas.microsoft.com/office/drawing/2014/main" val="2986269294"/>
                    </a:ext>
                  </a:extLst>
                </a:gridCol>
              </a:tblGrid>
              <a:tr h="234315">
                <a:tc>
                  <a:txBody>
                    <a:bodyPr/>
                    <a:lstStyle/>
                    <a:p>
                      <a:pPr algn="ctr"/>
                      <a:r>
                        <a:rPr lang="en-US" sz="2000" b="0" dirty="0">
                          <a:solidFill>
                            <a:schemeClr val="tx1"/>
                          </a:solidFill>
                          <a:latin typeface="Calibri" panose="020F0502020204030204" pitchFamily="34" charset="0"/>
                          <a:cs typeface="Calibri" panose="020F0502020204030204" pitchFamily="34" charset="0"/>
                        </a:rPr>
                        <a:t>12/22</a:t>
                      </a:r>
                      <a:endParaRPr lang="en-US" sz="2000" b="0" baseline="-25000" dirty="0">
                        <a:solidFill>
                          <a:schemeClr val="tx1"/>
                        </a:solidFill>
                        <a:latin typeface="Calibri" panose="020F0502020204030204" pitchFamily="34" charset="0"/>
                        <a:cs typeface="Calibri" panose="020F0502020204030204" pitchFamily="34" charset="0"/>
                      </a:endParaRPr>
                    </a:p>
                  </a:txBody>
                  <a:tcPr marL="51435" marR="51435" marT="25718" marB="25718">
                    <a:lnB w="12700" cap="flat" cmpd="sng" algn="ctr">
                      <a:solidFill>
                        <a:schemeClr val="bg1"/>
                      </a:solidFill>
                      <a:prstDash val="solid"/>
                      <a:round/>
                      <a:headEnd type="none" w="med" len="med"/>
                      <a:tailEnd type="none" w="med" len="med"/>
                    </a:lnB>
                    <a:solidFill>
                      <a:srgbClr val="FFFF00"/>
                    </a:solidFill>
                  </a:tcPr>
                </a:tc>
                <a:extLst>
                  <a:ext uri="{0D108BD9-81ED-4DB2-BD59-A6C34878D82A}">
                    <a16:rowId xmlns:a16="http://schemas.microsoft.com/office/drawing/2014/main" val="2846027176"/>
                  </a:ext>
                </a:extLst>
              </a:tr>
              <a:tr h="173355">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US" sz="2000" b="0" baseline="-25000" dirty="0">
                        <a:solidFill>
                          <a:schemeClr val="tx1"/>
                        </a:solidFill>
                        <a:latin typeface="Calibri" panose="020F0502020204030204" pitchFamily="34" charset="0"/>
                        <a:cs typeface="Calibri" panose="020F0502020204030204" pitchFamily="34" charset="0"/>
                      </a:endParaRPr>
                    </a:p>
                  </a:txBody>
                  <a:tcPr marL="51435" marR="51435" marT="25718" marB="25718">
                    <a:lnT w="12700" cap="flat" cmpd="sng" algn="ctr">
                      <a:solidFill>
                        <a:schemeClr val="bg1"/>
                      </a:solidFill>
                      <a:prstDash val="solid"/>
                      <a:round/>
                      <a:headEnd type="none" w="med" len="med"/>
                      <a:tailEnd type="none" w="med" len="med"/>
                    </a:lnT>
                    <a:solidFill>
                      <a:srgbClr val="FFC000"/>
                    </a:solidFill>
                  </a:tcPr>
                </a:tc>
                <a:extLst>
                  <a:ext uri="{0D108BD9-81ED-4DB2-BD59-A6C34878D82A}">
                    <a16:rowId xmlns:a16="http://schemas.microsoft.com/office/drawing/2014/main" val="757790678"/>
                  </a:ext>
                </a:extLst>
              </a:tr>
              <a:tr h="234315">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2000" b="0" dirty="0">
                          <a:solidFill>
                            <a:schemeClr val="tx1"/>
                          </a:solidFill>
                          <a:latin typeface="Calibri" panose="020F0502020204030204" pitchFamily="34" charset="0"/>
                          <a:cs typeface="Calibri" panose="020F0502020204030204" pitchFamily="34" charset="0"/>
                        </a:rPr>
                        <a:t>7</a:t>
                      </a:r>
                      <a:endParaRPr lang="en-US" sz="2000" b="0" baseline="-25000" dirty="0">
                        <a:solidFill>
                          <a:schemeClr val="tx1"/>
                        </a:solidFill>
                        <a:latin typeface="Calibri" panose="020F0502020204030204" pitchFamily="34" charset="0"/>
                        <a:cs typeface="Calibri" panose="020F0502020204030204" pitchFamily="34" charset="0"/>
                      </a:endParaRPr>
                    </a:p>
                  </a:txBody>
                  <a:tcPr marL="51435" marR="51435" marT="25718" marB="25718">
                    <a:solidFill>
                      <a:srgbClr val="FF0000"/>
                    </a:solidFill>
                  </a:tcPr>
                </a:tc>
                <a:extLst>
                  <a:ext uri="{0D108BD9-81ED-4DB2-BD59-A6C34878D82A}">
                    <a16:rowId xmlns:a16="http://schemas.microsoft.com/office/drawing/2014/main" val="2658956521"/>
                  </a:ext>
                </a:extLst>
              </a:tr>
              <a:tr h="234315">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2000" b="0" dirty="0">
                          <a:solidFill>
                            <a:schemeClr val="tx1"/>
                          </a:solidFill>
                          <a:latin typeface="Calibri" panose="020F0502020204030204" pitchFamily="34" charset="0"/>
                          <a:cs typeface="Calibri" panose="020F0502020204030204" pitchFamily="34" charset="0"/>
                        </a:rPr>
                        <a:t>15 pkt/s</a:t>
                      </a:r>
                      <a:endParaRPr lang="en-US" sz="2000" b="0" baseline="-25000" dirty="0">
                        <a:solidFill>
                          <a:schemeClr val="tx1"/>
                        </a:solidFill>
                        <a:latin typeface="Calibri" panose="020F0502020204030204" pitchFamily="34" charset="0"/>
                        <a:cs typeface="Calibri" panose="020F0502020204030204" pitchFamily="34" charset="0"/>
                      </a:endParaRPr>
                    </a:p>
                  </a:txBody>
                  <a:tcPr marL="51435" marR="51435" marT="25718" marB="25718">
                    <a:solidFill>
                      <a:srgbClr val="FF0000"/>
                    </a:solidFill>
                  </a:tcPr>
                </a:tc>
                <a:extLst>
                  <a:ext uri="{0D108BD9-81ED-4DB2-BD59-A6C34878D82A}">
                    <a16:rowId xmlns:a16="http://schemas.microsoft.com/office/drawing/2014/main" val="652489643"/>
                  </a:ext>
                </a:extLst>
              </a:tr>
            </a:tbl>
          </a:graphicData>
        </a:graphic>
      </p:graphicFrame>
      <p:sp>
        <p:nvSpPr>
          <p:cNvPr id="13" name="TextBox 12">
            <a:extLst>
              <a:ext uri="{FF2B5EF4-FFF2-40B4-BE49-F238E27FC236}">
                <a16:creationId xmlns:a16="http://schemas.microsoft.com/office/drawing/2014/main" id="{8F338A26-6608-4420-5FC0-833879BF3909}"/>
              </a:ext>
            </a:extLst>
          </p:cNvPr>
          <p:cNvSpPr txBox="1"/>
          <p:nvPr/>
        </p:nvSpPr>
        <p:spPr>
          <a:xfrm rot="5400000">
            <a:off x="7746574" y="4590685"/>
            <a:ext cx="393056" cy="369332"/>
          </a:xfrm>
          <a:prstGeom prst="rect">
            <a:avLst/>
          </a:prstGeom>
          <a:noFill/>
        </p:spPr>
        <p:txBody>
          <a:bodyPr wrap="none" rtlCol="0">
            <a:spAutoFit/>
          </a:bodyPr>
          <a:lstStyle/>
          <a:p>
            <a:r>
              <a:rPr lang="en-US" sz="1800" dirty="0">
                <a:latin typeface="Avenir Next Condensed" panose="020B0506020202020204" pitchFamily="34" charset="0"/>
              </a:rPr>
              <a:t>…</a:t>
            </a:r>
          </a:p>
        </p:txBody>
      </p:sp>
      <p:grpSp>
        <p:nvGrpSpPr>
          <p:cNvPr id="14" name="Group 13">
            <a:extLst>
              <a:ext uri="{FF2B5EF4-FFF2-40B4-BE49-F238E27FC236}">
                <a16:creationId xmlns:a16="http://schemas.microsoft.com/office/drawing/2014/main" id="{715D2499-4627-CEEA-9660-301249BC5144}"/>
              </a:ext>
            </a:extLst>
          </p:cNvPr>
          <p:cNvGrpSpPr/>
          <p:nvPr/>
        </p:nvGrpSpPr>
        <p:grpSpPr>
          <a:xfrm>
            <a:off x="5542342" y="3914745"/>
            <a:ext cx="3022210" cy="2194182"/>
            <a:chOff x="94641" y="3176740"/>
            <a:chExt cx="4029611" cy="2925574"/>
          </a:xfrm>
        </p:grpSpPr>
        <p:sp>
          <p:nvSpPr>
            <p:cNvPr id="15" name="Rounded Rectangle 14">
              <a:extLst>
                <a:ext uri="{FF2B5EF4-FFF2-40B4-BE49-F238E27FC236}">
                  <a16:creationId xmlns:a16="http://schemas.microsoft.com/office/drawing/2014/main" id="{C73AD7E1-143A-80E6-07D4-FFFF61F7C385}"/>
                </a:ext>
              </a:extLst>
            </p:cNvPr>
            <p:cNvSpPr/>
            <p:nvPr/>
          </p:nvSpPr>
          <p:spPr>
            <a:xfrm rot="5400000">
              <a:off x="2999790" y="4318320"/>
              <a:ext cx="524072" cy="1724853"/>
            </a:xfrm>
            <a:prstGeom prst="roundRect">
              <a:avLst>
                <a:gd name="adj" fmla="val 6008"/>
              </a:avLst>
            </a:prstGeom>
            <a:solidFill>
              <a:schemeClr val="bg1">
                <a:alpha val="0"/>
              </a:schemeClr>
            </a:solidFill>
            <a:ln w="19050">
              <a:solidFill>
                <a:srgbClr val="C00000"/>
              </a:solidFill>
              <a:prstDash val="solid"/>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alibri" panose="020F0502020204030204" pitchFamily="34" charset="0"/>
                <a:cs typeface="Calibri" panose="020F0502020204030204" pitchFamily="34" charset="0"/>
              </a:endParaRPr>
            </a:p>
          </p:txBody>
        </p:sp>
        <p:sp>
          <p:nvSpPr>
            <p:cNvPr id="16" name="Rounded Rectangle 15">
              <a:extLst>
                <a:ext uri="{FF2B5EF4-FFF2-40B4-BE49-F238E27FC236}">
                  <a16:creationId xmlns:a16="http://schemas.microsoft.com/office/drawing/2014/main" id="{2556C856-706A-8794-4E2A-9B36729D7889}"/>
                </a:ext>
              </a:extLst>
            </p:cNvPr>
            <p:cNvSpPr/>
            <p:nvPr/>
          </p:nvSpPr>
          <p:spPr>
            <a:xfrm rot="5400000">
              <a:off x="2999787" y="3839773"/>
              <a:ext cx="524074" cy="1724850"/>
            </a:xfrm>
            <a:prstGeom prst="roundRect">
              <a:avLst>
                <a:gd name="adj" fmla="val 6008"/>
              </a:avLst>
            </a:prstGeom>
            <a:solidFill>
              <a:schemeClr val="bg1">
                <a:alpha val="0"/>
              </a:schemeClr>
            </a:solidFill>
            <a:ln w="19050">
              <a:solidFill>
                <a:srgbClr val="C00000"/>
              </a:solidFill>
              <a:prstDash val="solid"/>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alibri" panose="020F0502020204030204" pitchFamily="34" charset="0"/>
                <a:cs typeface="Calibri" panose="020F0502020204030204" pitchFamily="34" charset="0"/>
              </a:endParaRPr>
            </a:p>
          </p:txBody>
        </p:sp>
        <p:grpSp>
          <p:nvGrpSpPr>
            <p:cNvPr id="17" name="Group 16">
              <a:extLst>
                <a:ext uri="{FF2B5EF4-FFF2-40B4-BE49-F238E27FC236}">
                  <a16:creationId xmlns:a16="http://schemas.microsoft.com/office/drawing/2014/main" id="{0857862E-B05D-5CFC-D501-ED8A641B834F}"/>
                </a:ext>
              </a:extLst>
            </p:cNvPr>
            <p:cNvGrpSpPr/>
            <p:nvPr/>
          </p:nvGrpSpPr>
          <p:grpSpPr>
            <a:xfrm>
              <a:off x="163930" y="3176740"/>
              <a:ext cx="1764981" cy="1250426"/>
              <a:chOff x="95707" y="3313656"/>
              <a:chExt cx="1764981" cy="1250426"/>
            </a:xfrm>
          </p:grpSpPr>
          <p:sp>
            <p:nvSpPr>
              <p:cNvPr id="23" name="TextBox 22">
                <a:extLst>
                  <a:ext uri="{FF2B5EF4-FFF2-40B4-BE49-F238E27FC236}">
                    <a16:creationId xmlns:a16="http://schemas.microsoft.com/office/drawing/2014/main" id="{FDEBB2F5-7E31-E4A8-E896-171363ABCAE5}"/>
                  </a:ext>
                </a:extLst>
              </p:cNvPr>
              <p:cNvSpPr txBox="1"/>
              <p:nvPr/>
            </p:nvSpPr>
            <p:spPr>
              <a:xfrm>
                <a:off x="95707" y="3332976"/>
                <a:ext cx="1764981" cy="1231106"/>
              </a:xfrm>
              <a:prstGeom prst="rect">
                <a:avLst/>
              </a:prstGeom>
              <a:noFill/>
            </p:spPr>
            <p:txBody>
              <a:bodyPr wrap="square" rtlCol="0">
                <a:spAutoFit/>
              </a:bodyPr>
              <a:lstStyle/>
              <a:p>
                <a:pPr algn="ctr"/>
                <a:r>
                  <a:rPr lang="en-US" sz="1800" dirty="0">
                    <a:latin typeface="Calibri" panose="020F0502020204030204" pitchFamily="34" charset="0"/>
                    <a:cs typeface="Calibri" panose="020F0502020204030204" pitchFamily="34" charset="0"/>
                  </a:rPr>
                  <a:t>Avg. length of sent packets</a:t>
                </a:r>
              </a:p>
            </p:txBody>
          </p:sp>
          <p:sp>
            <p:nvSpPr>
              <p:cNvPr id="24" name="Rounded Rectangle 23">
                <a:extLst>
                  <a:ext uri="{FF2B5EF4-FFF2-40B4-BE49-F238E27FC236}">
                    <a16:creationId xmlns:a16="http://schemas.microsoft.com/office/drawing/2014/main" id="{32614D51-5614-D05A-1D64-942E2DE89DFD}"/>
                  </a:ext>
                </a:extLst>
              </p:cNvPr>
              <p:cNvSpPr/>
              <p:nvPr/>
            </p:nvSpPr>
            <p:spPr>
              <a:xfrm>
                <a:off x="223183" y="3313656"/>
                <a:ext cx="1555269" cy="1231105"/>
              </a:xfrm>
              <a:prstGeom prst="roundRect">
                <a:avLst>
                  <a:gd name="adj" fmla="val 3915"/>
                </a:avLst>
              </a:prstGeom>
              <a:noFill/>
              <a:ln w="6350">
                <a:solidFill>
                  <a:schemeClr val="tx1"/>
                </a:solidFill>
              </a:ln>
              <a:effectLst>
                <a:glow>
                  <a:schemeClr val="tx1">
                    <a:alpha val="40000"/>
                  </a:schemeClr>
                </a:glow>
                <a:outerShdw blurRad="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alibri" panose="020F0502020204030204" pitchFamily="34" charset="0"/>
                  <a:cs typeface="Calibri" panose="020F0502020204030204" pitchFamily="34" charset="0"/>
                </a:endParaRPr>
              </a:p>
            </p:txBody>
          </p:sp>
        </p:grpSp>
        <p:grpSp>
          <p:nvGrpSpPr>
            <p:cNvPr id="18" name="Group 17">
              <a:extLst>
                <a:ext uri="{FF2B5EF4-FFF2-40B4-BE49-F238E27FC236}">
                  <a16:creationId xmlns:a16="http://schemas.microsoft.com/office/drawing/2014/main" id="{D5D4C2D6-878E-734B-A1B9-0116FB6A2858}"/>
                </a:ext>
              </a:extLst>
            </p:cNvPr>
            <p:cNvGrpSpPr/>
            <p:nvPr/>
          </p:nvGrpSpPr>
          <p:grpSpPr>
            <a:xfrm>
              <a:off x="94641" y="4805328"/>
              <a:ext cx="1898411" cy="1296986"/>
              <a:chOff x="31113" y="5114645"/>
              <a:chExt cx="1898411" cy="1296986"/>
            </a:xfrm>
          </p:grpSpPr>
          <p:sp>
            <p:nvSpPr>
              <p:cNvPr id="21" name="TextBox 20">
                <a:extLst>
                  <a:ext uri="{FF2B5EF4-FFF2-40B4-BE49-F238E27FC236}">
                    <a16:creationId xmlns:a16="http://schemas.microsoft.com/office/drawing/2014/main" id="{68A9B398-BB5E-B39D-34FC-E908B271AA75}"/>
                  </a:ext>
                </a:extLst>
              </p:cNvPr>
              <p:cNvSpPr txBox="1"/>
              <p:nvPr/>
            </p:nvSpPr>
            <p:spPr>
              <a:xfrm>
                <a:off x="31113" y="5114645"/>
                <a:ext cx="1898411" cy="1231106"/>
              </a:xfrm>
              <a:prstGeom prst="rect">
                <a:avLst/>
              </a:prstGeom>
              <a:noFill/>
            </p:spPr>
            <p:txBody>
              <a:bodyPr wrap="square" rtlCol="0">
                <a:spAutoFit/>
              </a:bodyPr>
              <a:lstStyle/>
              <a:p>
                <a:pPr algn="ctr"/>
                <a:r>
                  <a:rPr lang="en-US" sz="1800" dirty="0">
                    <a:latin typeface="Calibri" panose="020F0502020204030204" pitchFamily="34" charset="0"/>
                    <a:cs typeface="Calibri" panose="020F0502020204030204" pitchFamily="34" charset="0"/>
                  </a:rPr>
                  <a:t> Avg. packet sending frequency</a:t>
                </a:r>
              </a:p>
            </p:txBody>
          </p:sp>
          <p:sp>
            <p:nvSpPr>
              <p:cNvPr id="22" name="Rounded Rectangle 21">
                <a:extLst>
                  <a:ext uri="{FF2B5EF4-FFF2-40B4-BE49-F238E27FC236}">
                    <a16:creationId xmlns:a16="http://schemas.microsoft.com/office/drawing/2014/main" id="{7E7F8637-8ED7-B6D3-EB09-BD0D891BAC8E}"/>
                  </a:ext>
                </a:extLst>
              </p:cNvPr>
              <p:cNvSpPr/>
              <p:nvPr/>
            </p:nvSpPr>
            <p:spPr>
              <a:xfrm>
                <a:off x="227878" y="5180525"/>
                <a:ext cx="1591116" cy="1231106"/>
              </a:xfrm>
              <a:prstGeom prst="roundRect">
                <a:avLst>
                  <a:gd name="adj" fmla="val 3915"/>
                </a:avLst>
              </a:prstGeom>
              <a:noFill/>
              <a:ln w="6350">
                <a:solidFill>
                  <a:schemeClr val="tx1"/>
                </a:solidFill>
              </a:ln>
              <a:effectLst>
                <a:glow>
                  <a:schemeClr val="tx1">
                    <a:alpha val="40000"/>
                  </a:schemeClr>
                </a:glow>
                <a:outerShdw blurRad="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alibri" panose="020F0502020204030204" pitchFamily="34" charset="0"/>
                  <a:cs typeface="Calibri" panose="020F0502020204030204" pitchFamily="34" charset="0"/>
                </a:endParaRPr>
              </a:p>
            </p:txBody>
          </p:sp>
        </p:grpSp>
        <p:cxnSp>
          <p:nvCxnSpPr>
            <p:cNvPr id="19" name="Straight Arrow Connector 18">
              <a:extLst>
                <a:ext uri="{FF2B5EF4-FFF2-40B4-BE49-F238E27FC236}">
                  <a16:creationId xmlns:a16="http://schemas.microsoft.com/office/drawing/2014/main" id="{0B7B1065-10A4-C49A-065B-EA183EF46E49}"/>
                </a:ext>
              </a:extLst>
            </p:cNvPr>
            <p:cNvCxnSpPr>
              <a:cxnSpLocks/>
              <a:stCxn id="16" idx="2"/>
              <a:endCxn id="24" idx="3"/>
            </p:cNvCxnSpPr>
            <p:nvPr/>
          </p:nvCxnSpPr>
          <p:spPr>
            <a:xfrm flipH="1" flipV="1">
              <a:off x="1846676" y="3792293"/>
              <a:ext cx="552724" cy="909905"/>
            </a:xfrm>
            <a:prstGeom prst="straightConnector1">
              <a:avLst/>
            </a:prstGeom>
            <a:ln>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4E03D3E5-534B-4B5A-EF01-676C7D2368E7}"/>
                </a:ext>
              </a:extLst>
            </p:cNvPr>
            <p:cNvCxnSpPr>
              <a:cxnSpLocks/>
              <a:stCxn id="15" idx="2"/>
              <a:endCxn id="22" idx="3"/>
            </p:cNvCxnSpPr>
            <p:nvPr/>
          </p:nvCxnSpPr>
          <p:spPr>
            <a:xfrm flipH="1">
              <a:off x="1882523" y="5180747"/>
              <a:ext cx="516877" cy="306014"/>
            </a:xfrm>
            <a:prstGeom prst="straightConnector1">
              <a:avLst/>
            </a:prstGeom>
            <a:ln>
              <a:solidFill>
                <a:schemeClr val="tx1"/>
              </a:solidFill>
              <a:tailEnd type="stealth"/>
            </a:ln>
          </p:spPr>
          <p:style>
            <a:lnRef idx="1">
              <a:schemeClr val="accent1"/>
            </a:lnRef>
            <a:fillRef idx="0">
              <a:schemeClr val="accent1"/>
            </a:fillRef>
            <a:effectRef idx="0">
              <a:schemeClr val="accent1"/>
            </a:effectRef>
            <a:fontRef idx="minor">
              <a:schemeClr val="tx1"/>
            </a:fontRef>
          </p:style>
        </p:cxnSp>
      </p:grpSp>
      <p:sp>
        <p:nvSpPr>
          <p:cNvPr id="2" name="Google Shape;255;p49">
            <a:extLst>
              <a:ext uri="{FF2B5EF4-FFF2-40B4-BE49-F238E27FC236}">
                <a16:creationId xmlns:a16="http://schemas.microsoft.com/office/drawing/2014/main" id="{BA853050-2F7C-D918-997F-EC1648E99044}"/>
              </a:ext>
            </a:extLst>
          </p:cNvPr>
          <p:cNvSpPr txBox="1">
            <a:spLocks noGrp="1"/>
          </p:cNvSpPr>
          <p:nvPr>
            <p:ph type="sldNum" idx="12"/>
          </p:nvPr>
        </p:nvSpPr>
        <p:spPr>
          <a:xfrm>
            <a:off x="7063154" y="6572452"/>
            <a:ext cx="2057400" cy="273825"/>
          </a:xfrm>
          <a:prstGeom prst="rect">
            <a:avLst/>
          </a:prstGeom>
        </p:spPr>
        <p:txBody>
          <a:bodyPr spcFirstLastPara="1" wrap="square" lIns="68569" tIns="34275" rIns="68569" bIns="34275" anchor="ctr" anchorCtr="0">
            <a:noAutofit/>
          </a:bodyPr>
          <a:lstStyle/>
          <a:p>
            <a:fld id="{00000000-1234-1234-1234-123412341234}" type="slidenum">
              <a:rPr lang="en-US"/>
              <a:pPr/>
              <a:t>5</a:t>
            </a:fld>
            <a:endParaRPr/>
          </a:p>
        </p:txBody>
      </p:sp>
    </p:spTree>
    <p:extLst>
      <p:ext uri="{BB962C8B-B14F-4D97-AF65-F5344CB8AC3E}">
        <p14:creationId xmlns:p14="http://schemas.microsoft.com/office/powerpoint/2010/main" val="41488520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16"/>
        <p:cNvGrpSpPr/>
        <p:nvPr/>
      </p:nvGrpSpPr>
      <p:grpSpPr>
        <a:xfrm>
          <a:off x="0" y="0"/>
          <a:ext cx="0" cy="0"/>
          <a:chOff x="0" y="0"/>
          <a:chExt cx="0" cy="0"/>
        </a:xfrm>
      </p:grpSpPr>
      <p:sp>
        <p:nvSpPr>
          <p:cNvPr id="917" name="Google Shape;917;p104"/>
          <p:cNvSpPr txBox="1">
            <a:spLocks noGrp="1"/>
          </p:cNvSpPr>
          <p:nvPr>
            <p:ph type="title"/>
          </p:nvPr>
        </p:nvSpPr>
        <p:spPr>
          <a:xfrm>
            <a:off x="118010" y="169192"/>
            <a:ext cx="8397339" cy="994275"/>
          </a:xfrm>
          <a:prstGeom prst="rect">
            <a:avLst/>
          </a:prstGeom>
        </p:spPr>
        <p:txBody>
          <a:bodyPr spcFirstLastPara="1" wrap="square" lIns="68569" tIns="34275" rIns="68569" bIns="34275" anchor="ctr" anchorCtr="0">
            <a:noAutofit/>
          </a:bodyPr>
          <a:lstStyle/>
          <a:p>
            <a:r>
              <a:rPr lang="en-US" dirty="0"/>
              <a:t>How to obtain such an explanation</a:t>
            </a:r>
            <a:endParaRPr dirty="0"/>
          </a:p>
        </p:txBody>
      </p:sp>
      <p:sp>
        <p:nvSpPr>
          <p:cNvPr id="918" name="Google Shape;918;p104"/>
          <p:cNvSpPr txBox="1">
            <a:spLocks noGrp="1"/>
          </p:cNvSpPr>
          <p:nvPr>
            <p:ph type="body" idx="1"/>
          </p:nvPr>
        </p:nvSpPr>
        <p:spPr>
          <a:xfrm>
            <a:off x="213013" y="1305972"/>
            <a:ext cx="8302335" cy="4453560"/>
          </a:xfrm>
          <a:prstGeom prst="rect">
            <a:avLst/>
          </a:prstGeom>
        </p:spPr>
        <p:txBody>
          <a:bodyPr spcFirstLastPara="1" wrap="square" lIns="68569" tIns="34275" rIns="68569" bIns="34275" anchor="t" anchorCtr="0">
            <a:noAutofit/>
          </a:bodyPr>
          <a:lstStyle/>
          <a:p>
            <a:pPr marL="171450" indent="-171450">
              <a:buSzPts val="2800"/>
            </a:pPr>
            <a:r>
              <a:rPr lang="en-US" dirty="0"/>
              <a:t>White-box methods - The internal weights of the target deep learning model are accessible</a:t>
            </a:r>
            <a:endParaRPr dirty="0"/>
          </a:p>
          <a:p>
            <a:pPr marL="514350" lvl="1" indent="-171450">
              <a:spcBef>
                <a:spcPts val="750"/>
              </a:spcBef>
            </a:pPr>
            <a:r>
              <a:rPr lang="en-US" dirty="0"/>
              <a:t>Perturbation-based methods</a:t>
            </a:r>
            <a:endParaRPr dirty="0"/>
          </a:p>
          <a:p>
            <a:pPr marL="514350" lvl="1" indent="-171450">
              <a:spcBef>
                <a:spcPts val="750"/>
              </a:spcBef>
            </a:pPr>
            <a:r>
              <a:rPr lang="en-US" dirty="0"/>
              <a:t>Gradient-based saliency methods</a:t>
            </a:r>
          </a:p>
          <a:p>
            <a:pPr marL="342900" lvl="1" indent="0">
              <a:spcBef>
                <a:spcPts val="750"/>
              </a:spcBef>
              <a:buNone/>
            </a:pPr>
            <a:endParaRPr dirty="0"/>
          </a:p>
          <a:p>
            <a:pPr marL="171450" indent="-171450">
              <a:buSzPts val="2800"/>
            </a:pPr>
            <a:r>
              <a:rPr lang="en-US" dirty="0"/>
              <a:t>Black-box methods – Can only observe model outputs</a:t>
            </a:r>
            <a:endParaRPr dirty="0"/>
          </a:p>
          <a:p>
            <a:pPr marL="514350" lvl="1" indent="-171450">
              <a:spcBef>
                <a:spcPts val="750"/>
              </a:spcBef>
            </a:pPr>
            <a:r>
              <a:rPr lang="en-US" dirty="0"/>
              <a:t>Approximation-based methods</a:t>
            </a:r>
            <a:endParaRPr sz="1800" dirty="0">
              <a:solidFill>
                <a:srgbClr val="FF0000"/>
              </a:solidFill>
            </a:endParaRPr>
          </a:p>
          <a:p>
            <a:pPr marL="0" indent="0">
              <a:lnSpc>
                <a:spcPct val="115000"/>
              </a:lnSpc>
              <a:spcBef>
                <a:spcPts val="0"/>
              </a:spcBef>
              <a:buNone/>
            </a:pPr>
            <a:endParaRPr sz="1800" dirty="0">
              <a:solidFill>
                <a:srgbClr val="FF0000"/>
              </a:solidFill>
            </a:endParaRPr>
          </a:p>
        </p:txBody>
      </p:sp>
      <p:sp>
        <p:nvSpPr>
          <p:cNvPr id="2" name="Google Shape;911;p103">
            <a:extLst>
              <a:ext uri="{FF2B5EF4-FFF2-40B4-BE49-F238E27FC236}">
                <a16:creationId xmlns:a16="http://schemas.microsoft.com/office/drawing/2014/main" id="{7CD1FDC3-A7DB-38CA-3C88-47C87128D707}"/>
              </a:ext>
            </a:extLst>
          </p:cNvPr>
          <p:cNvSpPr txBox="1"/>
          <p:nvPr/>
        </p:nvSpPr>
        <p:spPr>
          <a:xfrm>
            <a:off x="3263512" y="6551991"/>
            <a:ext cx="2616975" cy="273825"/>
          </a:xfrm>
          <a:prstGeom prst="rect">
            <a:avLst/>
          </a:prstGeom>
          <a:noFill/>
          <a:ln>
            <a:noFill/>
          </a:ln>
        </p:spPr>
        <p:txBody>
          <a:bodyPr spcFirstLastPara="1" wrap="square" lIns="68569" tIns="68569" rIns="68569" bIns="68569" anchor="t" anchorCtr="0">
            <a:noAutofit/>
          </a:bodyPr>
          <a:lstStyle/>
          <a:p>
            <a:r>
              <a:rPr lang="en-US" sz="1050" u="sng" dirty="0">
                <a:solidFill>
                  <a:srgbClr val="CCCCCC"/>
                </a:solidFill>
                <a:latin typeface="Calibri"/>
                <a:ea typeface="Calibri"/>
                <a:cs typeface="Calibri"/>
                <a:sym typeface="Calibri"/>
                <a:hlinkClick r:id="rId3">
                  <a:extLst>
                    <a:ext uri="{A12FA001-AC4F-418D-AE19-62706E023703}">
                      <ahyp:hlinkClr xmlns:ahyp="http://schemas.microsoft.com/office/drawing/2018/hyperlinkcolor" val="tx"/>
                    </a:ext>
                  </a:extLst>
                </a:hlinkClick>
              </a:rPr>
              <a:t>https://github.com/Henrygwb/Explaining-DL</a:t>
            </a:r>
            <a:endParaRPr sz="1050" dirty="0">
              <a:solidFill>
                <a:srgbClr val="CCCCCC"/>
              </a:solidFill>
              <a:latin typeface="Calibri"/>
              <a:ea typeface="Calibri"/>
              <a:cs typeface="Calibri"/>
              <a:sym typeface="Calibri"/>
            </a:endParaRPr>
          </a:p>
        </p:txBody>
      </p:sp>
      <p:sp>
        <p:nvSpPr>
          <p:cNvPr id="3" name="Google Shape;255;p49">
            <a:extLst>
              <a:ext uri="{FF2B5EF4-FFF2-40B4-BE49-F238E27FC236}">
                <a16:creationId xmlns:a16="http://schemas.microsoft.com/office/drawing/2014/main" id="{DAA3022D-0AC3-548E-511C-34FC5D647780}"/>
              </a:ext>
            </a:extLst>
          </p:cNvPr>
          <p:cNvSpPr txBox="1">
            <a:spLocks noGrp="1"/>
          </p:cNvSpPr>
          <p:nvPr>
            <p:ph type="sldNum" idx="12"/>
          </p:nvPr>
        </p:nvSpPr>
        <p:spPr>
          <a:xfrm>
            <a:off x="7063154" y="6572452"/>
            <a:ext cx="2057400" cy="273825"/>
          </a:xfrm>
          <a:prstGeom prst="rect">
            <a:avLst/>
          </a:prstGeom>
        </p:spPr>
        <p:txBody>
          <a:bodyPr spcFirstLastPara="1" wrap="square" lIns="68569" tIns="34275" rIns="68569" bIns="34275" anchor="ctr" anchorCtr="0">
            <a:noAutofit/>
          </a:bodyPr>
          <a:lstStyle/>
          <a:p>
            <a:fld id="{00000000-1234-1234-1234-123412341234}" type="slidenum">
              <a:rPr lang="en-US"/>
              <a:pPr/>
              <a:t>6</a:t>
            </a:fld>
            <a:endParaRPr/>
          </a:p>
        </p:txBody>
      </p:sp>
    </p:spTree>
    <p:extLst>
      <p:ext uri="{BB962C8B-B14F-4D97-AF65-F5344CB8AC3E}">
        <p14:creationId xmlns:p14="http://schemas.microsoft.com/office/powerpoint/2010/main" val="31155160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43"/>
        <p:cNvGrpSpPr/>
        <p:nvPr/>
      </p:nvGrpSpPr>
      <p:grpSpPr>
        <a:xfrm>
          <a:off x="0" y="0"/>
          <a:ext cx="0" cy="0"/>
          <a:chOff x="0" y="0"/>
          <a:chExt cx="0" cy="0"/>
        </a:xfrm>
      </p:grpSpPr>
      <p:sp>
        <p:nvSpPr>
          <p:cNvPr id="944" name="Google Shape;944;p107"/>
          <p:cNvSpPr txBox="1">
            <a:spLocks noGrp="1"/>
          </p:cNvSpPr>
          <p:nvPr>
            <p:ph type="title"/>
          </p:nvPr>
        </p:nvSpPr>
        <p:spPr>
          <a:xfrm>
            <a:off x="129056" y="35966"/>
            <a:ext cx="7886700" cy="994275"/>
          </a:xfrm>
          <a:prstGeom prst="rect">
            <a:avLst/>
          </a:prstGeom>
        </p:spPr>
        <p:txBody>
          <a:bodyPr spcFirstLastPara="1" wrap="square" lIns="68569" tIns="34275" rIns="68569" bIns="34275" anchor="ctr" anchorCtr="0">
            <a:noAutofit/>
          </a:bodyPr>
          <a:lstStyle/>
          <a:p>
            <a:r>
              <a:rPr lang="en-US" dirty="0"/>
              <a:t>Perturbation-based methods</a:t>
            </a:r>
            <a:endParaRPr dirty="0"/>
          </a:p>
        </p:txBody>
      </p:sp>
      <p:sp>
        <p:nvSpPr>
          <p:cNvPr id="945" name="Google Shape;945;p107"/>
          <p:cNvSpPr txBox="1">
            <a:spLocks noGrp="1"/>
          </p:cNvSpPr>
          <p:nvPr>
            <p:ph type="body" idx="1"/>
          </p:nvPr>
        </p:nvSpPr>
        <p:spPr>
          <a:xfrm>
            <a:off x="189078" y="1170213"/>
            <a:ext cx="8675522" cy="3263400"/>
          </a:xfrm>
          <a:prstGeom prst="rect">
            <a:avLst/>
          </a:prstGeom>
        </p:spPr>
        <p:txBody>
          <a:bodyPr spcFirstLastPara="1" wrap="square" lIns="68569" tIns="34275" rIns="68569" bIns="34275" anchor="t" anchorCtr="0">
            <a:noAutofit/>
          </a:bodyPr>
          <a:lstStyle/>
          <a:p>
            <a:pPr marL="171450" indent="-171450">
              <a:buSzPts val="2800"/>
            </a:pPr>
            <a:r>
              <a:rPr lang="en-US" dirty="0"/>
              <a:t>High-level idea: Search for a minimum subset of features that preserve the model output when other features are removed</a:t>
            </a:r>
          </a:p>
          <a:p>
            <a:pPr marL="171450" indent="-171450">
              <a:buSzPts val="2800"/>
            </a:pPr>
            <a:r>
              <a:rPr lang="en-US" dirty="0"/>
              <a:t>Formulate the process as solving the following objective function </a:t>
            </a:r>
            <a:endParaRPr dirty="0"/>
          </a:p>
        </p:txBody>
      </p:sp>
      <p:pic>
        <p:nvPicPr>
          <p:cNvPr id="4" name="Google Shape;1013;p114">
            <a:extLst>
              <a:ext uri="{FF2B5EF4-FFF2-40B4-BE49-F238E27FC236}">
                <a16:creationId xmlns:a16="http://schemas.microsoft.com/office/drawing/2014/main" id="{246F1F26-0966-56A7-0745-8C652F245E49}"/>
              </a:ext>
            </a:extLst>
          </p:cNvPr>
          <p:cNvPicPr preferRelativeResize="0"/>
          <p:nvPr/>
        </p:nvPicPr>
        <p:blipFill>
          <a:blip r:embed="rId3">
            <a:alphaModFix/>
          </a:blip>
          <a:stretch>
            <a:fillRect/>
          </a:stretch>
        </p:blipFill>
        <p:spPr>
          <a:xfrm>
            <a:off x="597347" y="4275295"/>
            <a:ext cx="5653183" cy="393525"/>
          </a:xfrm>
          <a:prstGeom prst="rect">
            <a:avLst/>
          </a:prstGeom>
          <a:noFill/>
          <a:ln>
            <a:noFill/>
          </a:ln>
        </p:spPr>
      </p:pic>
      <p:sp>
        <p:nvSpPr>
          <p:cNvPr id="5" name="Google Shape;1014;p114">
            <a:extLst>
              <a:ext uri="{FF2B5EF4-FFF2-40B4-BE49-F238E27FC236}">
                <a16:creationId xmlns:a16="http://schemas.microsoft.com/office/drawing/2014/main" id="{EE6ABD77-181C-60E5-113D-41F2D0B6917F}"/>
              </a:ext>
            </a:extLst>
          </p:cNvPr>
          <p:cNvSpPr/>
          <p:nvPr/>
        </p:nvSpPr>
        <p:spPr>
          <a:xfrm>
            <a:off x="3003665" y="4275218"/>
            <a:ext cx="1211850" cy="393525"/>
          </a:xfrm>
          <a:prstGeom prst="rect">
            <a:avLst/>
          </a:prstGeom>
          <a:noFill/>
          <a:ln w="19050" cap="flat" cmpd="sng">
            <a:solidFill>
              <a:srgbClr val="FF0000"/>
            </a:solidFill>
            <a:prstDash val="solid"/>
            <a:round/>
            <a:headEnd type="none" w="sm" len="sm"/>
            <a:tailEnd type="none" w="sm" len="sm"/>
          </a:ln>
        </p:spPr>
        <p:txBody>
          <a:bodyPr spcFirstLastPara="1" wrap="square" lIns="68569" tIns="68569" rIns="68569" bIns="68569" anchor="ctr" anchorCtr="0">
            <a:noAutofit/>
          </a:bodyPr>
          <a:lstStyle/>
          <a:p>
            <a:endParaRPr sz="1050"/>
          </a:p>
        </p:txBody>
      </p:sp>
      <p:sp>
        <p:nvSpPr>
          <p:cNvPr id="6" name="Google Shape;1015;p114">
            <a:extLst>
              <a:ext uri="{FF2B5EF4-FFF2-40B4-BE49-F238E27FC236}">
                <a16:creationId xmlns:a16="http://schemas.microsoft.com/office/drawing/2014/main" id="{A9A9BDFD-A193-94A8-ED48-4C77C70117BB}"/>
              </a:ext>
            </a:extLst>
          </p:cNvPr>
          <p:cNvSpPr/>
          <p:nvPr/>
        </p:nvSpPr>
        <p:spPr>
          <a:xfrm>
            <a:off x="4489565" y="4275218"/>
            <a:ext cx="254475" cy="393525"/>
          </a:xfrm>
          <a:prstGeom prst="rect">
            <a:avLst/>
          </a:prstGeom>
          <a:noFill/>
          <a:ln w="19050" cap="flat" cmpd="sng">
            <a:solidFill>
              <a:srgbClr val="FF0000"/>
            </a:solidFill>
            <a:prstDash val="solid"/>
            <a:round/>
            <a:headEnd type="none" w="sm" len="sm"/>
            <a:tailEnd type="none" w="sm" len="sm"/>
          </a:ln>
        </p:spPr>
        <p:txBody>
          <a:bodyPr spcFirstLastPara="1" wrap="square" lIns="68569" tIns="68569" rIns="68569" bIns="68569" anchor="ctr" anchorCtr="0">
            <a:noAutofit/>
          </a:bodyPr>
          <a:lstStyle/>
          <a:p>
            <a:endParaRPr sz="1050"/>
          </a:p>
        </p:txBody>
      </p:sp>
      <p:sp>
        <p:nvSpPr>
          <p:cNvPr id="7" name="Google Shape;1016;p114">
            <a:extLst>
              <a:ext uri="{FF2B5EF4-FFF2-40B4-BE49-F238E27FC236}">
                <a16:creationId xmlns:a16="http://schemas.microsoft.com/office/drawing/2014/main" id="{E49AE17D-E46C-8AE3-A823-55A05648CC3C}"/>
              </a:ext>
            </a:extLst>
          </p:cNvPr>
          <p:cNvSpPr/>
          <p:nvPr/>
        </p:nvSpPr>
        <p:spPr>
          <a:xfrm flipH="1">
            <a:off x="5246690" y="4196150"/>
            <a:ext cx="1095750" cy="572625"/>
          </a:xfrm>
          <a:prstGeom prst="rect">
            <a:avLst/>
          </a:prstGeom>
          <a:noFill/>
          <a:ln w="19050" cap="flat" cmpd="sng">
            <a:solidFill>
              <a:srgbClr val="FF0000"/>
            </a:solidFill>
            <a:prstDash val="solid"/>
            <a:round/>
            <a:headEnd type="none" w="sm" len="sm"/>
            <a:tailEnd type="none" w="sm" len="sm"/>
          </a:ln>
        </p:spPr>
        <p:txBody>
          <a:bodyPr spcFirstLastPara="1" wrap="square" lIns="68569" tIns="68569" rIns="68569" bIns="68569" anchor="ctr" anchorCtr="0">
            <a:noAutofit/>
          </a:bodyPr>
          <a:lstStyle/>
          <a:p>
            <a:endParaRPr sz="1050"/>
          </a:p>
        </p:txBody>
      </p:sp>
      <p:cxnSp>
        <p:nvCxnSpPr>
          <p:cNvPr id="8" name="Google Shape;1017;p114">
            <a:extLst>
              <a:ext uri="{FF2B5EF4-FFF2-40B4-BE49-F238E27FC236}">
                <a16:creationId xmlns:a16="http://schemas.microsoft.com/office/drawing/2014/main" id="{7BBD0275-3990-3EDF-AF16-88B8573FEB01}"/>
              </a:ext>
            </a:extLst>
          </p:cNvPr>
          <p:cNvCxnSpPr>
            <a:cxnSpLocks/>
            <a:stCxn id="5" idx="2"/>
            <a:endCxn id="11" idx="0"/>
          </p:cNvCxnSpPr>
          <p:nvPr/>
        </p:nvCxnSpPr>
        <p:spPr>
          <a:xfrm flipH="1">
            <a:off x="2716962" y="4668743"/>
            <a:ext cx="892628" cy="241650"/>
          </a:xfrm>
          <a:prstGeom prst="straightConnector1">
            <a:avLst/>
          </a:prstGeom>
          <a:noFill/>
          <a:ln w="19050" cap="flat" cmpd="sng">
            <a:solidFill>
              <a:schemeClr val="tx1"/>
            </a:solidFill>
            <a:prstDash val="solid"/>
            <a:round/>
            <a:headEnd type="none" w="med" len="med"/>
            <a:tailEnd type="triangle" w="med" len="med"/>
          </a:ln>
        </p:spPr>
      </p:cxnSp>
      <p:cxnSp>
        <p:nvCxnSpPr>
          <p:cNvPr id="9" name="Google Shape;1019;p114">
            <a:extLst>
              <a:ext uri="{FF2B5EF4-FFF2-40B4-BE49-F238E27FC236}">
                <a16:creationId xmlns:a16="http://schemas.microsoft.com/office/drawing/2014/main" id="{CF7C01E5-A399-ADF3-3608-9CD0249ADB7F}"/>
              </a:ext>
            </a:extLst>
          </p:cNvPr>
          <p:cNvCxnSpPr>
            <a:cxnSpLocks/>
            <a:stCxn id="6" idx="2"/>
            <a:endCxn id="12" idx="0"/>
          </p:cNvCxnSpPr>
          <p:nvPr/>
        </p:nvCxnSpPr>
        <p:spPr>
          <a:xfrm flipH="1">
            <a:off x="4586114" y="4668743"/>
            <a:ext cx="30689" cy="262128"/>
          </a:xfrm>
          <a:prstGeom prst="straightConnector1">
            <a:avLst/>
          </a:prstGeom>
          <a:noFill/>
          <a:ln w="19050" cap="flat" cmpd="sng">
            <a:solidFill>
              <a:schemeClr val="tx1"/>
            </a:solidFill>
            <a:prstDash val="solid"/>
            <a:round/>
            <a:headEnd type="none" w="med" len="med"/>
            <a:tailEnd type="triangle" w="med" len="med"/>
          </a:ln>
        </p:spPr>
      </p:cxnSp>
      <p:cxnSp>
        <p:nvCxnSpPr>
          <p:cNvPr id="10" name="Google Shape;1021;p114">
            <a:extLst>
              <a:ext uri="{FF2B5EF4-FFF2-40B4-BE49-F238E27FC236}">
                <a16:creationId xmlns:a16="http://schemas.microsoft.com/office/drawing/2014/main" id="{16FFA7C7-384B-5607-1C6F-7C0BF1672CCC}"/>
              </a:ext>
            </a:extLst>
          </p:cNvPr>
          <p:cNvCxnSpPr>
            <a:cxnSpLocks/>
            <a:stCxn id="7" idx="2"/>
            <a:endCxn id="13" idx="0"/>
          </p:cNvCxnSpPr>
          <p:nvPr/>
        </p:nvCxnSpPr>
        <p:spPr>
          <a:xfrm>
            <a:off x="5794565" y="4768775"/>
            <a:ext cx="426763" cy="141618"/>
          </a:xfrm>
          <a:prstGeom prst="straightConnector1">
            <a:avLst/>
          </a:prstGeom>
          <a:noFill/>
          <a:ln w="19050" cap="flat" cmpd="sng">
            <a:solidFill>
              <a:schemeClr val="tx1"/>
            </a:solidFill>
            <a:prstDash val="solid"/>
            <a:round/>
            <a:headEnd type="none" w="med" len="med"/>
            <a:tailEnd type="triangle" w="med" len="med"/>
          </a:ln>
        </p:spPr>
      </p:cxnSp>
      <p:sp>
        <p:nvSpPr>
          <p:cNvPr id="11" name="Google Shape;1018;p114">
            <a:extLst>
              <a:ext uri="{FF2B5EF4-FFF2-40B4-BE49-F238E27FC236}">
                <a16:creationId xmlns:a16="http://schemas.microsoft.com/office/drawing/2014/main" id="{7E918F4A-F479-52EA-37C2-D9FA8AE30109}"/>
              </a:ext>
            </a:extLst>
          </p:cNvPr>
          <p:cNvSpPr/>
          <p:nvPr/>
        </p:nvSpPr>
        <p:spPr>
          <a:xfrm>
            <a:off x="1797928" y="4910393"/>
            <a:ext cx="1838067" cy="393525"/>
          </a:xfrm>
          <a:prstGeom prst="rect">
            <a:avLst/>
          </a:prstGeom>
          <a:noFill/>
          <a:ln w="19050" cap="flat" cmpd="sng">
            <a:solidFill>
              <a:srgbClr val="FF0000"/>
            </a:solidFill>
            <a:prstDash val="solid"/>
            <a:round/>
            <a:headEnd type="none" w="sm" len="sm"/>
            <a:tailEnd type="none" w="sm" len="sm"/>
          </a:ln>
        </p:spPr>
        <p:txBody>
          <a:bodyPr spcFirstLastPara="1" wrap="square" lIns="68569" tIns="68569" rIns="68569" bIns="68569" anchor="ctr" anchorCtr="0">
            <a:noAutofit/>
          </a:bodyPr>
          <a:lstStyle/>
          <a:p>
            <a:r>
              <a:rPr lang="en-US" sz="1800" dirty="0">
                <a:latin typeface="Calibri" panose="020F0502020204030204" pitchFamily="34" charset="0"/>
                <a:cs typeface="Calibri" panose="020F0502020204030204" pitchFamily="34" charset="0"/>
              </a:rPr>
              <a:t>Perturbed sample</a:t>
            </a:r>
            <a:endParaRPr sz="1800" dirty="0">
              <a:latin typeface="Calibri" panose="020F0502020204030204" pitchFamily="34" charset="0"/>
              <a:cs typeface="Calibri" panose="020F0502020204030204" pitchFamily="34" charset="0"/>
            </a:endParaRPr>
          </a:p>
        </p:txBody>
      </p:sp>
      <p:sp>
        <p:nvSpPr>
          <p:cNvPr id="12" name="Google Shape;1020;p114">
            <a:extLst>
              <a:ext uri="{FF2B5EF4-FFF2-40B4-BE49-F238E27FC236}">
                <a16:creationId xmlns:a16="http://schemas.microsoft.com/office/drawing/2014/main" id="{EDFF76BB-792C-53D4-F12B-6368EB9D169C}"/>
              </a:ext>
            </a:extLst>
          </p:cNvPr>
          <p:cNvSpPr/>
          <p:nvPr/>
        </p:nvSpPr>
        <p:spPr>
          <a:xfrm>
            <a:off x="4031137" y="4930871"/>
            <a:ext cx="1109954" cy="393525"/>
          </a:xfrm>
          <a:prstGeom prst="rect">
            <a:avLst/>
          </a:prstGeom>
          <a:noFill/>
          <a:ln w="19050" cap="flat" cmpd="sng">
            <a:solidFill>
              <a:srgbClr val="FF0000"/>
            </a:solidFill>
            <a:prstDash val="solid"/>
            <a:round/>
            <a:headEnd type="none" w="sm" len="sm"/>
            <a:tailEnd type="none" w="sm" len="sm"/>
          </a:ln>
        </p:spPr>
        <p:txBody>
          <a:bodyPr spcFirstLastPara="1" wrap="square" lIns="68569" tIns="68569" rIns="68569" bIns="68569" anchor="ctr" anchorCtr="0">
            <a:noAutofit/>
          </a:bodyPr>
          <a:lstStyle/>
          <a:p>
            <a:r>
              <a:rPr lang="en-US" sz="1800" dirty="0">
                <a:latin typeface="Calibri" panose="020F0502020204030204" pitchFamily="34" charset="0"/>
                <a:cs typeface="Calibri" panose="020F0502020204030204" pitchFamily="34" charset="0"/>
              </a:rPr>
              <a:t>True label</a:t>
            </a:r>
            <a:endParaRPr sz="1800" dirty="0">
              <a:latin typeface="Calibri" panose="020F0502020204030204" pitchFamily="34" charset="0"/>
              <a:cs typeface="Calibri" panose="020F0502020204030204" pitchFamily="34" charset="0"/>
            </a:endParaRPr>
          </a:p>
        </p:txBody>
      </p:sp>
      <p:sp>
        <p:nvSpPr>
          <p:cNvPr id="13" name="Google Shape;1022;p114">
            <a:extLst>
              <a:ext uri="{FF2B5EF4-FFF2-40B4-BE49-F238E27FC236}">
                <a16:creationId xmlns:a16="http://schemas.microsoft.com/office/drawing/2014/main" id="{5C1FE993-3C28-975A-0E1A-AA0B05095C09}"/>
              </a:ext>
            </a:extLst>
          </p:cNvPr>
          <p:cNvSpPr/>
          <p:nvPr/>
        </p:nvSpPr>
        <p:spPr>
          <a:xfrm>
            <a:off x="5770922" y="4910393"/>
            <a:ext cx="900812" cy="393525"/>
          </a:xfrm>
          <a:prstGeom prst="rect">
            <a:avLst/>
          </a:prstGeom>
          <a:noFill/>
          <a:ln w="19050" cap="flat" cmpd="sng">
            <a:solidFill>
              <a:srgbClr val="FF0000"/>
            </a:solidFill>
            <a:prstDash val="solid"/>
            <a:round/>
            <a:headEnd type="none" w="sm" len="sm"/>
            <a:tailEnd type="none" w="sm" len="sm"/>
          </a:ln>
        </p:spPr>
        <p:txBody>
          <a:bodyPr spcFirstLastPara="1" wrap="square" lIns="68569" tIns="68569" rIns="68569" bIns="68569" anchor="ctr" anchorCtr="0">
            <a:noAutofit/>
          </a:bodyPr>
          <a:lstStyle/>
          <a:p>
            <a:r>
              <a:rPr lang="en-US" sz="1800" dirty="0">
                <a:latin typeface="Calibri" panose="020F0502020204030204" pitchFamily="34" charset="0"/>
                <a:cs typeface="Calibri" panose="020F0502020204030204" pitchFamily="34" charset="0"/>
              </a:rPr>
              <a:t>Sparsity</a:t>
            </a:r>
            <a:endParaRPr sz="1800" dirty="0">
              <a:latin typeface="Calibri" panose="020F0502020204030204" pitchFamily="34" charset="0"/>
              <a:cs typeface="Calibri" panose="020F0502020204030204" pitchFamily="34" charset="0"/>
            </a:endParaRPr>
          </a:p>
        </p:txBody>
      </p:sp>
      <p:pic>
        <p:nvPicPr>
          <p:cNvPr id="18" name="Google Shape;907;p103">
            <a:extLst>
              <a:ext uri="{FF2B5EF4-FFF2-40B4-BE49-F238E27FC236}">
                <a16:creationId xmlns:a16="http://schemas.microsoft.com/office/drawing/2014/main" id="{906BCDEF-34CE-C54A-B2F7-CC5B1DDEFAB4}"/>
              </a:ext>
            </a:extLst>
          </p:cNvPr>
          <p:cNvPicPr preferRelativeResize="0">
            <a:picLocks noChangeAspect="1"/>
          </p:cNvPicPr>
          <p:nvPr/>
        </p:nvPicPr>
        <p:blipFill rotWithShape="1">
          <a:blip r:embed="rId4">
            <a:alphaModFix/>
          </a:blip>
          <a:srcRect/>
          <a:stretch/>
        </p:blipFill>
        <p:spPr>
          <a:xfrm>
            <a:off x="7140118" y="4597493"/>
            <a:ext cx="1485401" cy="1412849"/>
          </a:xfrm>
          <a:prstGeom prst="rect">
            <a:avLst/>
          </a:prstGeom>
          <a:noFill/>
          <a:ln>
            <a:noFill/>
          </a:ln>
        </p:spPr>
      </p:pic>
      <p:graphicFrame>
        <p:nvGraphicFramePr>
          <p:cNvPr id="19" name="Table 18">
            <a:extLst>
              <a:ext uri="{FF2B5EF4-FFF2-40B4-BE49-F238E27FC236}">
                <a16:creationId xmlns:a16="http://schemas.microsoft.com/office/drawing/2014/main" id="{FB1CC934-24D8-F03F-5805-FA3B8A346345}"/>
              </a:ext>
            </a:extLst>
          </p:cNvPr>
          <p:cNvGraphicFramePr>
            <a:graphicFrameLocks noGrp="1"/>
          </p:cNvGraphicFramePr>
          <p:nvPr>
            <p:extLst>
              <p:ext uri="{D42A27DB-BD31-4B8C-83A1-F6EECF244321}">
                <p14:modId xmlns:p14="http://schemas.microsoft.com/office/powerpoint/2010/main" val="2300968500"/>
              </p:ext>
            </p:extLst>
          </p:nvPr>
        </p:nvGraphicFramePr>
        <p:xfrm>
          <a:off x="7334945" y="3229350"/>
          <a:ext cx="1095749" cy="1221744"/>
        </p:xfrm>
        <a:graphic>
          <a:graphicData uri="http://schemas.openxmlformats.org/drawingml/2006/table">
            <a:tbl>
              <a:tblPr firstRow="1" bandRow="1">
                <a:tableStyleId>{F5AB1C69-6EDB-4FF4-983F-18BD219EF322}</a:tableStyleId>
              </a:tblPr>
              <a:tblGrid>
                <a:gridCol w="1095749">
                  <a:extLst>
                    <a:ext uri="{9D8B030D-6E8A-4147-A177-3AD203B41FA5}">
                      <a16:colId xmlns:a16="http://schemas.microsoft.com/office/drawing/2014/main" val="2986269294"/>
                    </a:ext>
                  </a:extLst>
                </a:gridCol>
              </a:tblGrid>
              <a:tr h="179849">
                <a:tc>
                  <a:txBody>
                    <a:bodyPr/>
                    <a:lstStyle/>
                    <a:p>
                      <a:pPr algn="ctr"/>
                      <a:endParaRPr lang="en-US" sz="2000" b="0" baseline="-25000" dirty="0">
                        <a:solidFill>
                          <a:schemeClr val="tx1">
                            <a:lumMod val="50000"/>
                            <a:lumOff val="50000"/>
                          </a:schemeClr>
                        </a:solidFill>
                        <a:highlight>
                          <a:srgbClr val="FFFF00"/>
                        </a:highlight>
                        <a:latin typeface="Calibri" panose="020F0502020204030204" pitchFamily="34" charset="0"/>
                        <a:cs typeface="Calibri" panose="020F0502020204030204" pitchFamily="34" charset="0"/>
                      </a:endParaRPr>
                    </a:p>
                  </a:txBody>
                  <a:tcPr marL="51435" marR="51435" marT="25718" marB="25718">
                    <a:lnB w="12700" cap="flat" cmpd="sng" algn="ctr">
                      <a:solidFill>
                        <a:schemeClr val="bg1"/>
                      </a:solidFill>
                      <a:prstDash val="solid"/>
                      <a:round/>
                      <a:headEnd type="none" w="med" len="med"/>
                      <a:tailEnd type="none" w="med" len="med"/>
                    </a:lnB>
                    <a:solidFill>
                      <a:schemeClr val="accent3"/>
                    </a:solidFill>
                  </a:tcPr>
                </a:tc>
                <a:extLst>
                  <a:ext uri="{0D108BD9-81ED-4DB2-BD59-A6C34878D82A}">
                    <a16:rowId xmlns:a16="http://schemas.microsoft.com/office/drawing/2014/main" val="2846027176"/>
                  </a:ext>
                </a:extLst>
              </a:tr>
              <a:tr h="173355">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US" sz="2000" b="0" baseline="-25000" dirty="0">
                        <a:solidFill>
                          <a:schemeClr val="tx1">
                            <a:lumMod val="50000"/>
                            <a:lumOff val="50000"/>
                          </a:schemeClr>
                        </a:solidFill>
                        <a:highlight>
                          <a:srgbClr val="FFFF00"/>
                        </a:highlight>
                        <a:latin typeface="Calibri" panose="020F0502020204030204" pitchFamily="34" charset="0"/>
                        <a:cs typeface="Calibri" panose="020F0502020204030204" pitchFamily="34" charset="0"/>
                      </a:endParaRPr>
                    </a:p>
                  </a:txBody>
                  <a:tcPr marL="51435" marR="51435" marT="25718" marB="25718">
                    <a:lnT w="12700" cap="flat" cmpd="sng" algn="ctr">
                      <a:solidFill>
                        <a:schemeClr val="bg1"/>
                      </a:solidFill>
                      <a:prstDash val="solid"/>
                      <a:round/>
                      <a:headEnd type="none" w="med" len="med"/>
                      <a:tailEnd type="none" w="med" len="med"/>
                    </a:lnT>
                    <a:solidFill>
                      <a:schemeClr val="accent3"/>
                    </a:solidFill>
                  </a:tcPr>
                </a:tc>
                <a:extLst>
                  <a:ext uri="{0D108BD9-81ED-4DB2-BD59-A6C34878D82A}">
                    <a16:rowId xmlns:a16="http://schemas.microsoft.com/office/drawing/2014/main" val="757790678"/>
                  </a:ext>
                </a:extLst>
              </a:tr>
              <a:tr h="234315">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2000" b="0" dirty="0">
                          <a:solidFill>
                            <a:schemeClr val="tx1"/>
                          </a:solidFill>
                          <a:latin typeface="Calibri" panose="020F0502020204030204" pitchFamily="34" charset="0"/>
                          <a:cs typeface="Calibri" panose="020F0502020204030204" pitchFamily="34" charset="0"/>
                        </a:rPr>
                        <a:t>7</a:t>
                      </a:r>
                      <a:endParaRPr lang="en-US" sz="2000" b="0" baseline="-25000" dirty="0">
                        <a:solidFill>
                          <a:schemeClr val="tx1"/>
                        </a:solidFill>
                        <a:latin typeface="Calibri" panose="020F0502020204030204" pitchFamily="34" charset="0"/>
                        <a:cs typeface="Calibri" panose="020F0502020204030204" pitchFamily="34" charset="0"/>
                      </a:endParaRPr>
                    </a:p>
                  </a:txBody>
                  <a:tcPr marL="51435" marR="51435" marT="25718" marB="25718">
                    <a:solidFill>
                      <a:srgbClr val="FF0000"/>
                    </a:solidFill>
                  </a:tcPr>
                </a:tc>
                <a:extLst>
                  <a:ext uri="{0D108BD9-81ED-4DB2-BD59-A6C34878D82A}">
                    <a16:rowId xmlns:a16="http://schemas.microsoft.com/office/drawing/2014/main" val="2658956521"/>
                  </a:ext>
                </a:extLst>
              </a:tr>
              <a:tr h="234315">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2000" b="0" dirty="0">
                          <a:solidFill>
                            <a:schemeClr val="tx1"/>
                          </a:solidFill>
                          <a:latin typeface="Calibri" panose="020F0502020204030204" pitchFamily="34" charset="0"/>
                          <a:cs typeface="Calibri" panose="020F0502020204030204" pitchFamily="34" charset="0"/>
                        </a:rPr>
                        <a:t>15 pkt/s</a:t>
                      </a:r>
                      <a:endParaRPr lang="en-US" sz="2000" b="0" baseline="-25000" dirty="0">
                        <a:solidFill>
                          <a:schemeClr val="tx1"/>
                        </a:solidFill>
                        <a:latin typeface="Calibri" panose="020F0502020204030204" pitchFamily="34" charset="0"/>
                        <a:cs typeface="Calibri" panose="020F0502020204030204" pitchFamily="34" charset="0"/>
                      </a:endParaRPr>
                    </a:p>
                  </a:txBody>
                  <a:tcPr marL="51435" marR="51435" marT="25718" marB="25718">
                    <a:solidFill>
                      <a:srgbClr val="FF0000"/>
                    </a:solidFill>
                  </a:tcPr>
                </a:tc>
                <a:extLst>
                  <a:ext uri="{0D108BD9-81ED-4DB2-BD59-A6C34878D82A}">
                    <a16:rowId xmlns:a16="http://schemas.microsoft.com/office/drawing/2014/main" val="652489643"/>
                  </a:ext>
                </a:extLst>
              </a:tr>
            </a:tbl>
          </a:graphicData>
        </a:graphic>
      </p:graphicFrame>
      <p:sp>
        <p:nvSpPr>
          <p:cNvPr id="2" name="Google Shape;911;p103">
            <a:extLst>
              <a:ext uri="{FF2B5EF4-FFF2-40B4-BE49-F238E27FC236}">
                <a16:creationId xmlns:a16="http://schemas.microsoft.com/office/drawing/2014/main" id="{CAD46533-3EEF-02F8-7DC6-4BC2D0A42DED}"/>
              </a:ext>
            </a:extLst>
          </p:cNvPr>
          <p:cNvSpPr txBox="1"/>
          <p:nvPr/>
        </p:nvSpPr>
        <p:spPr>
          <a:xfrm>
            <a:off x="3263512" y="6551991"/>
            <a:ext cx="2616975" cy="273825"/>
          </a:xfrm>
          <a:prstGeom prst="rect">
            <a:avLst/>
          </a:prstGeom>
          <a:noFill/>
          <a:ln>
            <a:noFill/>
          </a:ln>
        </p:spPr>
        <p:txBody>
          <a:bodyPr spcFirstLastPara="1" wrap="square" lIns="68569" tIns="68569" rIns="68569" bIns="68569" anchor="t" anchorCtr="0">
            <a:noAutofit/>
          </a:bodyPr>
          <a:lstStyle/>
          <a:p>
            <a:r>
              <a:rPr lang="en-US" sz="1050" u="sng" dirty="0">
                <a:solidFill>
                  <a:srgbClr val="CCCCCC"/>
                </a:solidFill>
                <a:latin typeface="Calibri"/>
                <a:ea typeface="Calibri"/>
                <a:cs typeface="Calibri"/>
                <a:sym typeface="Calibri"/>
                <a:hlinkClick r:id="rId5">
                  <a:extLst>
                    <a:ext uri="{A12FA001-AC4F-418D-AE19-62706E023703}">
                      <ahyp:hlinkClr xmlns:ahyp="http://schemas.microsoft.com/office/drawing/2018/hyperlinkcolor" val="tx"/>
                    </a:ext>
                  </a:extLst>
                </a:hlinkClick>
              </a:rPr>
              <a:t>https://github.com/Henrygwb/Explaining-DL</a:t>
            </a:r>
            <a:endParaRPr sz="1050" dirty="0">
              <a:solidFill>
                <a:srgbClr val="CCCCCC"/>
              </a:solidFill>
              <a:latin typeface="Calibri"/>
              <a:ea typeface="Calibri"/>
              <a:cs typeface="Calibri"/>
              <a:sym typeface="Calibri"/>
            </a:endParaRPr>
          </a:p>
        </p:txBody>
      </p:sp>
      <p:sp>
        <p:nvSpPr>
          <p:cNvPr id="3" name="Google Shape;255;p49">
            <a:extLst>
              <a:ext uri="{FF2B5EF4-FFF2-40B4-BE49-F238E27FC236}">
                <a16:creationId xmlns:a16="http://schemas.microsoft.com/office/drawing/2014/main" id="{300ED4F8-F727-5D8B-A85B-3FC06841D4EC}"/>
              </a:ext>
            </a:extLst>
          </p:cNvPr>
          <p:cNvSpPr txBox="1">
            <a:spLocks noGrp="1"/>
          </p:cNvSpPr>
          <p:nvPr>
            <p:ph type="sldNum" idx="12"/>
          </p:nvPr>
        </p:nvSpPr>
        <p:spPr>
          <a:xfrm>
            <a:off x="7063154" y="6572452"/>
            <a:ext cx="2057400" cy="273825"/>
          </a:xfrm>
          <a:prstGeom prst="rect">
            <a:avLst/>
          </a:prstGeom>
        </p:spPr>
        <p:txBody>
          <a:bodyPr spcFirstLastPara="1" wrap="square" lIns="68569" tIns="34275" rIns="68569" bIns="34275" anchor="ctr" anchorCtr="0">
            <a:noAutofit/>
          </a:bodyPr>
          <a:lstStyle/>
          <a:p>
            <a:fld id="{00000000-1234-1234-1234-123412341234}" type="slidenum">
              <a:rPr lang="en-US"/>
              <a:pPr/>
              <a:t>7</a:t>
            </a:fld>
            <a:endParaRPr/>
          </a:p>
        </p:txBody>
      </p:sp>
    </p:spTree>
    <p:extLst>
      <p:ext uri="{BB962C8B-B14F-4D97-AF65-F5344CB8AC3E}">
        <p14:creationId xmlns:p14="http://schemas.microsoft.com/office/powerpoint/2010/main" val="20074801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04"/>
        <p:cNvGrpSpPr/>
        <p:nvPr/>
      </p:nvGrpSpPr>
      <p:grpSpPr>
        <a:xfrm>
          <a:off x="0" y="0"/>
          <a:ext cx="0" cy="0"/>
          <a:chOff x="0" y="0"/>
          <a:chExt cx="0" cy="0"/>
        </a:xfrm>
      </p:grpSpPr>
      <p:sp>
        <p:nvSpPr>
          <p:cNvPr id="1105" name="Google Shape;1105;p122"/>
          <p:cNvSpPr txBox="1">
            <a:spLocks noGrp="1"/>
          </p:cNvSpPr>
          <p:nvPr>
            <p:ph type="title"/>
          </p:nvPr>
        </p:nvSpPr>
        <p:spPr>
          <a:xfrm>
            <a:off x="35625" y="35625"/>
            <a:ext cx="7886700" cy="994275"/>
          </a:xfrm>
          <a:prstGeom prst="rect">
            <a:avLst/>
          </a:prstGeom>
        </p:spPr>
        <p:txBody>
          <a:bodyPr spcFirstLastPara="1" wrap="square" lIns="68569" tIns="34275" rIns="68569" bIns="34275" anchor="ctr" anchorCtr="0">
            <a:noAutofit/>
          </a:bodyPr>
          <a:lstStyle/>
          <a:p>
            <a:r>
              <a:rPr lang="en-US" dirty="0"/>
              <a:t>Gradient-based saliency methods</a:t>
            </a:r>
            <a:endParaRPr dirty="0"/>
          </a:p>
        </p:txBody>
      </p:sp>
      <p:sp>
        <p:nvSpPr>
          <p:cNvPr id="1106" name="Google Shape;1106;p122"/>
          <p:cNvSpPr txBox="1">
            <a:spLocks noGrp="1"/>
          </p:cNvSpPr>
          <p:nvPr>
            <p:ph type="body" idx="1"/>
          </p:nvPr>
        </p:nvSpPr>
        <p:spPr>
          <a:xfrm>
            <a:off x="261256" y="1275387"/>
            <a:ext cx="8348353" cy="1522571"/>
          </a:xfrm>
          <a:prstGeom prst="rect">
            <a:avLst/>
          </a:prstGeom>
        </p:spPr>
        <p:txBody>
          <a:bodyPr spcFirstLastPara="1" wrap="square" lIns="68569" tIns="34275" rIns="68569" bIns="34275" anchor="t" anchorCtr="0">
            <a:noAutofit/>
          </a:bodyPr>
          <a:lstStyle/>
          <a:p>
            <a:pPr marL="171450" indent="-171450">
              <a:buSzPts val="2800"/>
            </a:pPr>
            <a:r>
              <a:rPr lang="en-US" dirty="0"/>
              <a:t>High-level idea: </a:t>
            </a:r>
            <a:endParaRPr dirty="0"/>
          </a:p>
          <a:p>
            <a:pPr marL="514350" lvl="1" indent="-219075">
              <a:spcBef>
                <a:spcPts val="750"/>
              </a:spcBef>
              <a:buSzPts val="2800"/>
            </a:pPr>
            <a:r>
              <a:rPr lang="en-US" dirty="0"/>
              <a:t>Utilize the gradient of the model output </a:t>
            </a:r>
            <a:r>
              <a:rPr lang="en-US" dirty="0" err="1"/>
              <a:t>w.r.t.</a:t>
            </a:r>
            <a:r>
              <a:rPr lang="en-US" dirty="0"/>
              <a:t> the input to decide the sensitivity scores (i.e., saliency scores)</a:t>
            </a:r>
            <a:endParaRPr dirty="0"/>
          </a:p>
          <a:p>
            <a:pPr marL="514350" lvl="1" indent="-219075">
              <a:spcBef>
                <a:spcPts val="750"/>
              </a:spcBef>
              <a:buSzPts val="2800"/>
            </a:pPr>
            <a:r>
              <a:rPr lang="en-US" dirty="0"/>
              <a:t> Draw the saliency scores as a heatmap (i.e., </a:t>
            </a:r>
            <a:r>
              <a:rPr lang="en-US" b="1" dirty="0">
                <a:solidFill>
                  <a:srgbClr val="C00000"/>
                </a:solidFill>
              </a:rPr>
              <a:t>saliency map</a:t>
            </a:r>
            <a:r>
              <a:rPr lang="en-US" dirty="0"/>
              <a:t>)</a:t>
            </a:r>
            <a:endParaRPr dirty="0"/>
          </a:p>
        </p:txBody>
      </p:sp>
      <p:pic>
        <p:nvPicPr>
          <p:cNvPr id="2" name="Google Shape;1137;p125">
            <a:extLst>
              <a:ext uri="{FF2B5EF4-FFF2-40B4-BE49-F238E27FC236}">
                <a16:creationId xmlns:a16="http://schemas.microsoft.com/office/drawing/2014/main" id="{5194FD4F-7641-3AB2-494B-967937D6E8F1}"/>
              </a:ext>
            </a:extLst>
          </p:cNvPr>
          <p:cNvPicPr preferRelativeResize="0">
            <a:picLocks noChangeAspect="1"/>
          </p:cNvPicPr>
          <p:nvPr/>
        </p:nvPicPr>
        <p:blipFill>
          <a:blip r:embed="rId3">
            <a:alphaModFix/>
          </a:blip>
          <a:stretch>
            <a:fillRect/>
          </a:stretch>
        </p:blipFill>
        <p:spPr>
          <a:xfrm>
            <a:off x="564164" y="4009253"/>
            <a:ext cx="2194560" cy="733733"/>
          </a:xfrm>
          <a:prstGeom prst="rect">
            <a:avLst/>
          </a:prstGeom>
          <a:noFill/>
          <a:ln>
            <a:noFill/>
          </a:ln>
        </p:spPr>
      </p:pic>
      <p:pic>
        <p:nvPicPr>
          <p:cNvPr id="3" name="Google Shape;1147;p126">
            <a:extLst>
              <a:ext uri="{FF2B5EF4-FFF2-40B4-BE49-F238E27FC236}">
                <a16:creationId xmlns:a16="http://schemas.microsoft.com/office/drawing/2014/main" id="{1DC7F286-ED11-643B-8426-9B516A53ED9B}"/>
              </a:ext>
            </a:extLst>
          </p:cNvPr>
          <p:cNvPicPr preferRelativeResize="0"/>
          <p:nvPr/>
        </p:nvPicPr>
        <p:blipFill>
          <a:blip r:embed="rId4">
            <a:alphaModFix/>
          </a:blip>
          <a:stretch>
            <a:fillRect/>
          </a:stretch>
        </p:blipFill>
        <p:spPr>
          <a:xfrm>
            <a:off x="490084" y="4923115"/>
            <a:ext cx="4628719" cy="417581"/>
          </a:xfrm>
          <a:prstGeom prst="rect">
            <a:avLst/>
          </a:prstGeom>
          <a:noFill/>
          <a:ln>
            <a:noFill/>
          </a:ln>
        </p:spPr>
      </p:pic>
      <p:pic>
        <p:nvPicPr>
          <p:cNvPr id="6" name="Google Shape;1160;p127">
            <a:extLst>
              <a:ext uri="{FF2B5EF4-FFF2-40B4-BE49-F238E27FC236}">
                <a16:creationId xmlns:a16="http://schemas.microsoft.com/office/drawing/2014/main" id="{B1984434-0A4D-927A-A5A6-28473522630C}"/>
              </a:ext>
            </a:extLst>
          </p:cNvPr>
          <p:cNvPicPr preferRelativeResize="0">
            <a:picLocks noChangeAspect="1"/>
          </p:cNvPicPr>
          <p:nvPr/>
        </p:nvPicPr>
        <p:blipFill>
          <a:blip r:embed="rId5">
            <a:alphaModFix/>
          </a:blip>
          <a:stretch>
            <a:fillRect/>
          </a:stretch>
        </p:blipFill>
        <p:spPr>
          <a:xfrm>
            <a:off x="5314464" y="3139285"/>
            <a:ext cx="1490543" cy="1490543"/>
          </a:xfrm>
          <a:prstGeom prst="rect">
            <a:avLst/>
          </a:prstGeom>
          <a:noFill/>
          <a:ln>
            <a:noFill/>
          </a:ln>
        </p:spPr>
      </p:pic>
      <p:pic>
        <p:nvPicPr>
          <p:cNvPr id="7" name="Google Shape;1161;p127">
            <a:extLst>
              <a:ext uri="{FF2B5EF4-FFF2-40B4-BE49-F238E27FC236}">
                <a16:creationId xmlns:a16="http://schemas.microsoft.com/office/drawing/2014/main" id="{929EEDE2-08BB-3E00-4E39-734DF38FA365}"/>
              </a:ext>
            </a:extLst>
          </p:cNvPr>
          <p:cNvPicPr preferRelativeResize="0">
            <a:picLocks noChangeAspect="1"/>
          </p:cNvPicPr>
          <p:nvPr/>
        </p:nvPicPr>
        <p:blipFill>
          <a:blip r:embed="rId6">
            <a:alphaModFix/>
          </a:blip>
          <a:stretch>
            <a:fillRect/>
          </a:stretch>
        </p:blipFill>
        <p:spPr>
          <a:xfrm>
            <a:off x="7089293" y="3138266"/>
            <a:ext cx="1490543" cy="1490543"/>
          </a:xfrm>
          <a:prstGeom prst="rect">
            <a:avLst/>
          </a:prstGeom>
          <a:noFill/>
          <a:ln>
            <a:noFill/>
          </a:ln>
        </p:spPr>
      </p:pic>
      <p:graphicFrame>
        <p:nvGraphicFramePr>
          <p:cNvPr id="8" name="Table 7">
            <a:extLst>
              <a:ext uri="{FF2B5EF4-FFF2-40B4-BE49-F238E27FC236}">
                <a16:creationId xmlns:a16="http://schemas.microsoft.com/office/drawing/2014/main" id="{AA7638FB-A24A-BC67-4FF6-4C561FF024B8}"/>
              </a:ext>
            </a:extLst>
          </p:cNvPr>
          <p:cNvGraphicFramePr>
            <a:graphicFrameLocks noGrp="1"/>
          </p:cNvGraphicFramePr>
          <p:nvPr>
            <p:extLst>
              <p:ext uri="{D42A27DB-BD31-4B8C-83A1-F6EECF244321}">
                <p14:modId xmlns:p14="http://schemas.microsoft.com/office/powerpoint/2010/main" val="1992940223"/>
              </p:ext>
            </p:extLst>
          </p:nvPr>
        </p:nvGraphicFramePr>
        <p:xfrm>
          <a:off x="7319443" y="4923115"/>
          <a:ext cx="1030242" cy="1323344"/>
        </p:xfrm>
        <a:graphic>
          <a:graphicData uri="http://schemas.openxmlformats.org/drawingml/2006/table">
            <a:tbl>
              <a:tblPr firstRow="1" bandRow="1">
                <a:tableStyleId>{F5AB1C69-6EDB-4FF4-983F-18BD219EF322}</a:tableStyleId>
              </a:tblPr>
              <a:tblGrid>
                <a:gridCol w="1030242">
                  <a:extLst>
                    <a:ext uri="{9D8B030D-6E8A-4147-A177-3AD203B41FA5}">
                      <a16:colId xmlns:a16="http://schemas.microsoft.com/office/drawing/2014/main" val="2986269294"/>
                    </a:ext>
                  </a:extLst>
                </a:gridCol>
              </a:tblGrid>
              <a:tr h="234315">
                <a:tc>
                  <a:txBody>
                    <a:bodyPr/>
                    <a:lstStyle/>
                    <a:p>
                      <a:pPr algn="ctr"/>
                      <a:r>
                        <a:rPr lang="en-US" sz="2000" b="0" dirty="0">
                          <a:solidFill>
                            <a:schemeClr val="tx1"/>
                          </a:solidFill>
                          <a:latin typeface="Calibri" panose="020F0502020204030204" pitchFamily="34" charset="0"/>
                          <a:cs typeface="Calibri" panose="020F0502020204030204" pitchFamily="34" charset="0"/>
                        </a:rPr>
                        <a:t>12/22</a:t>
                      </a:r>
                      <a:endParaRPr lang="en-US" sz="2000" b="0" baseline="-25000" dirty="0">
                        <a:solidFill>
                          <a:schemeClr val="tx1"/>
                        </a:solidFill>
                        <a:latin typeface="Calibri" panose="020F0502020204030204" pitchFamily="34" charset="0"/>
                        <a:cs typeface="Calibri" panose="020F0502020204030204" pitchFamily="34" charset="0"/>
                      </a:endParaRPr>
                    </a:p>
                  </a:txBody>
                  <a:tcPr marL="51435" marR="51435" marT="25718" marB="25718">
                    <a:lnB w="12700" cap="flat" cmpd="sng" algn="ctr">
                      <a:solidFill>
                        <a:schemeClr val="bg1"/>
                      </a:solidFill>
                      <a:prstDash val="solid"/>
                      <a:round/>
                      <a:headEnd type="none" w="med" len="med"/>
                      <a:tailEnd type="none" w="med" len="med"/>
                    </a:lnB>
                    <a:solidFill>
                      <a:srgbClr val="FFFF00"/>
                    </a:solidFill>
                  </a:tcPr>
                </a:tc>
                <a:extLst>
                  <a:ext uri="{0D108BD9-81ED-4DB2-BD59-A6C34878D82A}">
                    <a16:rowId xmlns:a16="http://schemas.microsoft.com/office/drawing/2014/main" val="2846027176"/>
                  </a:ext>
                </a:extLst>
              </a:tr>
              <a:tr h="173355">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US" sz="2000" b="0" baseline="-25000" dirty="0">
                        <a:solidFill>
                          <a:schemeClr val="tx1"/>
                        </a:solidFill>
                        <a:latin typeface="Calibri" panose="020F0502020204030204" pitchFamily="34" charset="0"/>
                        <a:cs typeface="Calibri" panose="020F0502020204030204" pitchFamily="34" charset="0"/>
                      </a:endParaRPr>
                    </a:p>
                  </a:txBody>
                  <a:tcPr marL="51435" marR="51435" marT="25718" marB="25718">
                    <a:lnT w="12700" cap="flat" cmpd="sng" algn="ctr">
                      <a:solidFill>
                        <a:schemeClr val="bg1"/>
                      </a:solidFill>
                      <a:prstDash val="solid"/>
                      <a:round/>
                      <a:headEnd type="none" w="med" len="med"/>
                      <a:tailEnd type="none" w="med" len="med"/>
                    </a:lnT>
                    <a:solidFill>
                      <a:srgbClr val="FFC000"/>
                    </a:solidFill>
                  </a:tcPr>
                </a:tc>
                <a:extLst>
                  <a:ext uri="{0D108BD9-81ED-4DB2-BD59-A6C34878D82A}">
                    <a16:rowId xmlns:a16="http://schemas.microsoft.com/office/drawing/2014/main" val="757790678"/>
                  </a:ext>
                </a:extLst>
              </a:tr>
              <a:tr h="234315">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2000" b="0" dirty="0">
                          <a:solidFill>
                            <a:schemeClr val="tx1"/>
                          </a:solidFill>
                          <a:latin typeface="Calibri" panose="020F0502020204030204" pitchFamily="34" charset="0"/>
                          <a:cs typeface="Calibri" panose="020F0502020204030204" pitchFamily="34" charset="0"/>
                        </a:rPr>
                        <a:t>7</a:t>
                      </a:r>
                      <a:endParaRPr lang="en-US" sz="2000" b="0" baseline="-25000" dirty="0">
                        <a:solidFill>
                          <a:schemeClr val="tx1"/>
                        </a:solidFill>
                        <a:latin typeface="Calibri" panose="020F0502020204030204" pitchFamily="34" charset="0"/>
                        <a:cs typeface="Calibri" panose="020F0502020204030204" pitchFamily="34" charset="0"/>
                      </a:endParaRPr>
                    </a:p>
                  </a:txBody>
                  <a:tcPr marL="51435" marR="51435" marT="25718" marB="25718">
                    <a:solidFill>
                      <a:srgbClr val="FF0000"/>
                    </a:solidFill>
                  </a:tcPr>
                </a:tc>
                <a:extLst>
                  <a:ext uri="{0D108BD9-81ED-4DB2-BD59-A6C34878D82A}">
                    <a16:rowId xmlns:a16="http://schemas.microsoft.com/office/drawing/2014/main" val="2658956521"/>
                  </a:ext>
                </a:extLst>
              </a:tr>
              <a:tr h="234315">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2000" b="0" dirty="0">
                          <a:solidFill>
                            <a:schemeClr val="tx1"/>
                          </a:solidFill>
                          <a:latin typeface="Calibri" panose="020F0502020204030204" pitchFamily="34" charset="0"/>
                          <a:cs typeface="Calibri" panose="020F0502020204030204" pitchFamily="34" charset="0"/>
                        </a:rPr>
                        <a:t>15 pkt/s</a:t>
                      </a:r>
                      <a:endParaRPr lang="en-US" sz="2000" b="0" baseline="-25000" dirty="0">
                        <a:solidFill>
                          <a:schemeClr val="tx1"/>
                        </a:solidFill>
                        <a:latin typeface="Calibri" panose="020F0502020204030204" pitchFamily="34" charset="0"/>
                        <a:cs typeface="Calibri" panose="020F0502020204030204" pitchFamily="34" charset="0"/>
                      </a:endParaRPr>
                    </a:p>
                  </a:txBody>
                  <a:tcPr marL="51435" marR="51435" marT="25718" marB="25718">
                    <a:solidFill>
                      <a:srgbClr val="FF0000"/>
                    </a:solidFill>
                  </a:tcPr>
                </a:tc>
                <a:extLst>
                  <a:ext uri="{0D108BD9-81ED-4DB2-BD59-A6C34878D82A}">
                    <a16:rowId xmlns:a16="http://schemas.microsoft.com/office/drawing/2014/main" val="652489643"/>
                  </a:ext>
                </a:extLst>
              </a:tr>
            </a:tbl>
          </a:graphicData>
        </a:graphic>
      </p:graphicFrame>
      <p:sp>
        <p:nvSpPr>
          <p:cNvPr id="9" name="TextBox 8">
            <a:extLst>
              <a:ext uri="{FF2B5EF4-FFF2-40B4-BE49-F238E27FC236}">
                <a16:creationId xmlns:a16="http://schemas.microsoft.com/office/drawing/2014/main" id="{6CB872A1-8F81-2B61-017E-B3508B5787EE}"/>
              </a:ext>
            </a:extLst>
          </p:cNvPr>
          <p:cNvSpPr txBox="1"/>
          <p:nvPr/>
        </p:nvSpPr>
        <p:spPr>
          <a:xfrm rot="5400000">
            <a:off x="7690070" y="5248234"/>
            <a:ext cx="369012" cy="338554"/>
          </a:xfrm>
          <a:prstGeom prst="rect">
            <a:avLst/>
          </a:prstGeom>
          <a:noFill/>
        </p:spPr>
        <p:txBody>
          <a:bodyPr wrap="none" rtlCol="0">
            <a:spAutoFit/>
          </a:bodyPr>
          <a:lstStyle/>
          <a:p>
            <a:r>
              <a:rPr lang="en-US" sz="1600" dirty="0">
                <a:latin typeface="Avenir Next Condensed" panose="020B0506020202020204" pitchFamily="34" charset="0"/>
              </a:rPr>
              <a:t>…</a:t>
            </a:r>
          </a:p>
        </p:txBody>
      </p:sp>
      <p:graphicFrame>
        <p:nvGraphicFramePr>
          <p:cNvPr id="10" name="Table 9">
            <a:extLst>
              <a:ext uri="{FF2B5EF4-FFF2-40B4-BE49-F238E27FC236}">
                <a16:creationId xmlns:a16="http://schemas.microsoft.com/office/drawing/2014/main" id="{CD82E31C-312E-A427-E262-D469CC60ABC0}"/>
              </a:ext>
            </a:extLst>
          </p:cNvPr>
          <p:cNvGraphicFramePr>
            <a:graphicFrameLocks noGrp="1"/>
          </p:cNvGraphicFramePr>
          <p:nvPr>
            <p:extLst>
              <p:ext uri="{D42A27DB-BD31-4B8C-83A1-F6EECF244321}">
                <p14:modId xmlns:p14="http://schemas.microsoft.com/office/powerpoint/2010/main" val="4003270392"/>
              </p:ext>
            </p:extLst>
          </p:nvPr>
        </p:nvGraphicFramePr>
        <p:xfrm>
          <a:off x="5544614" y="4923115"/>
          <a:ext cx="1030242" cy="1323344"/>
        </p:xfrm>
        <a:graphic>
          <a:graphicData uri="http://schemas.openxmlformats.org/drawingml/2006/table">
            <a:tbl>
              <a:tblPr firstRow="1" bandRow="1">
                <a:tableStyleId>{F5AB1C69-6EDB-4FF4-983F-18BD219EF322}</a:tableStyleId>
              </a:tblPr>
              <a:tblGrid>
                <a:gridCol w="1030242">
                  <a:extLst>
                    <a:ext uri="{9D8B030D-6E8A-4147-A177-3AD203B41FA5}">
                      <a16:colId xmlns:a16="http://schemas.microsoft.com/office/drawing/2014/main" val="2986269294"/>
                    </a:ext>
                  </a:extLst>
                </a:gridCol>
              </a:tblGrid>
              <a:tr h="234315">
                <a:tc>
                  <a:txBody>
                    <a:bodyPr/>
                    <a:lstStyle/>
                    <a:p>
                      <a:pPr algn="ctr"/>
                      <a:r>
                        <a:rPr lang="en-US" sz="2000" b="0" dirty="0">
                          <a:solidFill>
                            <a:schemeClr val="tx1"/>
                          </a:solidFill>
                          <a:latin typeface="Calibri" panose="020F0502020204030204" pitchFamily="34" charset="0"/>
                          <a:cs typeface="Calibri" panose="020F0502020204030204" pitchFamily="34" charset="0"/>
                        </a:rPr>
                        <a:t>12/22</a:t>
                      </a:r>
                      <a:endParaRPr lang="en-US" sz="2000" b="0" baseline="-25000" dirty="0">
                        <a:solidFill>
                          <a:schemeClr val="tx1"/>
                        </a:solidFill>
                        <a:latin typeface="Calibri" panose="020F0502020204030204" pitchFamily="34" charset="0"/>
                        <a:cs typeface="Calibri" panose="020F0502020204030204" pitchFamily="34" charset="0"/>
                      </a:endParaRPr>
                    </a:p>
                  </a:txBody>
                  <a:tcPr marL="51435" marR="51435" marT="25718" marB="25718">
                    <a:lnB w="12700"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846027176"/>
                  </a:ext>
                </a:extLst>
              </a:tr>
              <a:tr h="173355">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US" sz="2000" b="0" baseline="-25000" dirty="0">
                        <a:solidFill>
                          <a:schemeClr val="tx1"/>
                        </a:solidFill>
                        <a:latin typeface="Calibri" panose="020F0502020204030204" pitchFamily="34" charset="0"/>
                        <a:cs typeface="Calibri" panose="020F0502020204030204" pitchFamily="34" charset="0"/>
                      </a:endParaRPr>
                    </a:p>
                  </a:txBody>
                  <a:tcPr marL="51435" marR="51435" marT="25718" marB="25718">
                    <a:lnT w="12700" cap="flat" cmpd="sng" algn="ctr">
                      <a:solidFill>
                        <a:schemeClr val="bg1"/>
                      </a:solidFill>
                      <a:prstDash val="solid"/>
                      <a:round/>
                      <a:headEnd type="none" w="med" len="med"/>
                      <a:tailEnd type="none" w="med" len="med"/>
                    </a:lnT>
                    <a:solidFill>
                      <a:schemeClr val="bg1">
                        <a:lumMod val="85000"/>
                      </a:schemeClr>
                    </a:solidFill>
                  </a:tcPr>
                </a:tc>
                <a:extLst>
                  <a:ext uri="{0D108BD9-81ED-4DB2-BD59-A6C34878D82A}">
                    <a16:rowId xmlns:a16="http://schemas.microsoft.com/office/drawing/2014/main" val="757790678"/>
                  </a:ext>
                </a:extLst>
              </a:tr>
              <a:tr h="234315">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2000" b="0" dirty="0">
                          <a:solidFill>
                            <a:schemeClr val="tx1"/>
                          </a:solidFill>
                          <a:latin typeface="Calibri" panose="020F0502020204030204" pitchFamily="34" charset="0"/>
                          <a:cs typeface="Calibri" panose="020F0502020204030204" pitchFamily="34" charset="0"/>
                        </a:rPr>
                        <a:t>7</a:t>
                      </a:r>
                      <a:endParaRPr lang="en-US" sz="2000" b="0" baseline="-25000" dirty="0">
                        <a:solidFill>
                          <a:schemeClr val="tx1"/>
                        </a:solidFill>
                        <a:latin typeface="Calibri" panose="020F0502020204030204" pitchFamily="34" charset="0"/>
                        <a:cs typeface="Calibri" panose="020F0502020204030204" pitchFamily="34" charset="0"/>
                      </a:endParaRPr>
                    </a:p>
                  </a:txBody>
                  <a:tcPr marL="51435" marR="51435" marT="25718" marB="25718">
                    <a:solidFill>
                      <a:schemeClr val="bg1">
                        <a:lumMod val="85000"/>
                      </a:schemeClr>
                    </a:solidFill>
                  </a:tcPr>
                </a:tc>
                <a:extLst>
                  <a:ext uri="{0D108BD9-81ED-4DB2-BD59-A6C34878D82A}">
                    <a16:rowId xmlns:a16="http://schemas.microsoft.com/office/drawing/2014/main" val="2658956521"/>
                  </a:ext>
                </a:extLst>
              </a:tr>
              <a:tr h="234315">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2000" b="0" dirty="0">
                          <a:solidFill>
                            <a:schemeClr val="tx1"/>
                          </a:solidFill>
                          <a:latin typeface="Calibri" panose="020F0502020204030204" pitchFamily="34" charset="0"/>
                          <a:cs typeface="Calibri" panose="020F0502020204030204" pitchFamily="34" charset="0"/>
                        </a:rPr>
                        <a:t>15 pkt/s</a:t>
                      </a:r>
                      <a:endParaRPr lang="en-US" sz="2000" b="0" baseline="-25000" dirty="0">
                        <a:solidFill>
                          <a:schemeClr val="tx1"/>
                        </a:solidFill>
                        <a:latin typeface="Calibri" panose="020F0502020204030204" pitchFamily="34" charset="0"/>
                        <a:cs typeface="Calibri" panose="020F0502020204030204" pitchFamily="34" charset="0"/>
                      </a:endParaRPr>
                    </a:p>
                  </a:txBody>
                  <a:tcPr marL="51435" marR="51435" marT="25718" marB="25718">
                    <a:solidFill>
                      <a:schemeClr val="bg1">
                        <a:lumMod val="85000"/>
                      </a:schemeClr>
                    </a:solidFill>
                  </a:tcPr>
                </a:tc>
                <a:extLst>
                  <a:ext uri="{0D108BD9-81ED-4DB2-BD59-A6C34878D82A}">
                    <a16:rowId xmlns:a16="http://schemas.microsoft.com/office/drawing/2014/main" val="652489643"/>
                  </a:ext>
                </a:extLst>
              </a:tr>
            </a:tbl>
          </a:graphicData>
        </a:graphic>
      </p:graphicFrame>
      <p:sp>
        <p:nvSpPr>
          <p:cNvPr id="11" name="TextBox 10">
            <a:extLst>
              <a:ext uri="{FF2B5EF4-FFF2-40B4-BE49-F238E27FC236}">
                <a16:creationId xmlns:a16="http://schemas.microsoft.com/office/drawing/2014/main" id="{5CB9AC06-A51D-D756-20D3-342CECEF3670}"/>
              </a:ext>
            </a:extLst>
          </p:cNvPr>
          <p:cNvSpPr txBox="1"/>
          <p:nvPr/>
        </p:nvSpPr>
        <p:spPr>
          <a:xfrm rot="5400000">
            <a:off x="5914023" y="5257989"/>
            <a:ext cx="369012" cy="338554"/>
          </a:xfrm>
          <a:prstGeom prst="rect">
            <a:avLst/>
          </a:prstGeom>
          <a:noFill/>
        </p:spPr>
        <p:txBody>
          <a:bodyPr wrap="none" rtlCol="0">
            <a:spAutoFit/>
          </a:bodyPr>
          <a:lstStyle/>
          <a:p>
            <a:r>
              <a:rPr lang="en-US" sz="1600" dirty="0">
                <a:latin typeface="Avenir Next Condensed" panose="020B0506020202020204" pitchFamily="34" charset="0"/>
              </a:rPr>
              <a:t>…</a:t>
            </a:r>
          </a:p>
        </p:txBody>
      </p:sp>
      <p:sp>
        <p:nvSpPr>
          <p:cNvPr id="4" name="Google Shape;911;p103">
            <a:extLst>
              <a:ext uri="{FF2B5EF4-FFF2-40B4-BE49-F238E27FC236}">
                <a16:creationId xmlns:a16="http://schemas.microsoft.com/office/drawing/2014/main" id="{3030D90F-5AD2-8D9F-171B-9AAA810193B7}"/>
              </a:ext>
            </a:extLst>
          </p:cNvPr>
          <p:cNvSpPr txBox="1"/>
          <p:nvPr/>
        </p:nvSpPr>
        <p:spPr>
          <a:xfrm>
            <a:off x="3263512" y="6551991"/>
            <a:ext cx="2616975" cy="273825"/>
          </a:xfrm>
          <a:prstGeom prst="rect">
            <a:avLst/>
          </a:prstGeom>
          <a:noFill/>
          <a:ln>
            <a:noFill/>
          </a:ln>
        </p:spPr>
        <p:txBody>
          <a:bodyPr spcFirstLastPara="1" wrap="square" lIns="68569" tIns="68569" rIns="68569" bIns="68569" anchor="t" anchorCtr="0">
            <a:noAutofit/>
          </a:bodyPr>
          <a:lstStyle/>
          <a:p>
            <a:r>
              <a:rPr lang="en-US" sz="1050" u="sng" dirty="0">
                <a:solidFill>
                  <a:srgbClr val="CCCCCC"/>
                </a:solidFill>
                <a:latin typeface="Calibri"/>
                <a:ea typeface="Calibri"/>
                <a:cs typeface="Calibri"/>
                <a:sym typeface="Calibri"/>
                <a:hlinkClick r:id="rId7">
                  <a:extLst>
                    <a:ext uri="{A12FA001-AC4F-418D-AE19-62706E023703}">
                      <ahyp:hlinkClr xmlns:ahyp="http://schemas.microsoft.com/office/drawing/2018/hyperlinkcolor" val="tx"/>
                    </a:ext>
                  </a:extLst>
                </a:hlinkClick>
              </a:rPr>
              <a:t>https://github.com/Henrygwb/Explaining-DL</a:t>
            </a:r>
            <a:endParaRPr sz="1050" dirty="0">
              <a:solidFill>
                <a:srgbClr val="CCCCCC"/>
              </a:solidFill>
              <a:latin typeface="Calibri"/>
              <a:ea typeface="Calibri"/>
              <a:cs typeface="Calibri"/>
              <a:sym typeface="Calibri"/>
            </a:endParaRPr>
          </a:p>
        </p:txBody>
      </p:sp>
      <p:sp>
        <p:nvSpPr>
          <p:cNvPr id="5" name="Google Shape;255;p49">
            <a:extLst>
              <a:ext uri="{FF2B5EF4-FFF2-40B4-BE49-F238E27FC236}">
                <a16:creationId xmlns:a16="http://schemas.microsoft.com/office/drawing/2014/main" id="{BDA58ED4-53A4-125C-02EA-47AF41C02FB9}"/>
              </a:ext>
            </a:extLst>
          </p:cNvPr>
          <p:cNvSpPr txBox="1">
            <a:spLocks noGrp="1"/>
          </p:cNvSpPr>
          <p:nvPr>
            <p:ph type="sldNum" idx="12"/>
          </p:nvPr>
        </p:nvSpPr>
        <p:spPr>
          <a:xfrm>
            <a:off x="7063154" y="6572452"/>
            <a:ext cx="2057400" cy="273825"/>
          </a:xfrm>
          <a:prstGeom prst="rect">
            <a:avLst/>
          </a:prstGeom>
        </p:spPr>
        <p:txBody>
          <a:bodyPr spcFirstLastPara="1" wrap="square" lIns="68569" tIns="34275" rIns="68569" bIns="34275" anchor="ctr" anchorCtr="0">
            <a:noAutofit/>
          </a:bodyPr>
          <a:lstStyle/>
          <a:p>
            <a:fld id="{00000000-1234-1234-1234-123412341234}" type="slidenum">
              <a:rPr lang="en-US"/>
              <a:pPr/>
              <a:t>8</a:t>
            </a:fld>
            <a:endParaRPr/>
          </a:p>
        </p:txBody>
      </p:sp>
    </p:spTree>
    <p:extLst>
      <p:ext uri="{BB962C8B-B14F-4D97-AF65-F5344CB8AC3E}">
        <p14:creationId xmlns:p14="http://schemas.microsoft.com/office/powerpoint/2010/main" val="30093072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36"/>
        <p:cNvGrpSpPr/>
        <p:nvPr/>
      </p:nvGrpSpPr>
      <p:grpSpPr>
        <a:xfrm>
          <a:off x="0" y="0"/>
          <a:ext cx="0" cy="0"/>
          <a:chOff x="0" y="0"/>
          <a:chExt cx="0" cy="0"/>
        </a:xfrm>
      </p:grpSpPr>
      <p:sp>
        <p:nvSpPr>
          <p:cNvPr id="1337" name="Google Shape;1337;p142"/>
          <p:cNvSpPr txBox="1">
            <a:spLocks noGrp="1"/>
          </p:cNvSpPr>
          <p:nvPr>
            <p:ph type="title"/>
          </p:nvPr>
        </p:nvSpPr>
        <p:spPr>
          <a:xfrm>
            <a:off x="296141" y="240445"/>
            <a:ext cx="7886700" cy="994275"/>
          </a:xfrm>
          <a:prstGeom prst="rect">
            <a:avLst/>
          </a:prstGeom>
        </p:spPr>
        <p:txBody>
          <a:bodyPr spcFirstLastPara="1" wrap="square" lIns="68569" tIns="34275" rIns="68569" bIns="34275" anchor="ctr" anchorCtr="0">
            <a:noAutofit/>
          </a:bodyPr>
          <a:lstStyle/>
          <a:p>
            <a:r>
              <a:rPr lang="en-US" dirty="0"/>
              <a:t>Black-box explanation methods</a:t>
            </a:r>
            <a:endParaRPr dirty="0"/>
          </a:p>
        </p:txBody>
      </p:sp>
      <p:sp>
        <p:nvSpPr>
          <p:cNvPr id="4" name="Google Shape;1106;p122">
            <a:extLst>
              <a:ext uri="{FF2B5EF4-FFF2-40B4-BE49-F238E27FC236}">
                <a16:creationId xmlns:a16="http://schemas.microsoft.com/office/drawing/2014/main" id="{3708AB67-BEDB-5CBA-5B26-09DE7B137477}"/>
              </a:ext>
            </a:extLst>
          </p:cNvPr>
          <p:cNvSpPr txBox="1">
            <a:spLocks/>
          </p:cNvSpPr>
          <p:nvPr/>
        </p:nvSpPr>
        <p:spPr>
          <a:xfrm>
            <a:off x="296141" y="1399650"/>
            <a:ext cx="7886700" cy="2951321"/>
          </a:xfrm>
          <a:prstGeom prst="rect">
            <a:avLst/>
          </a:prstGeom>
          <a:noFill/>
          <a:ln>
            <a:noFill/>
          </a:ln>
        </p:spPr>
        <p:txBody>
          <a:bodyPr spcFirstLastPara="1" wrap="square" lIns="68569" tIns="34275" rIns="68569" bIns="34275" anchor="t" anchorCtr="0">
            <a:no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171450" indent="-171450">
              <a:buSzPts val="2800"/>
            </a:pPr>
            <a:r>
              <a:rPr lang="en-US" dirty="0"/>
              <a:t>High-level idea: </a:t>
            </a:r>
          </a:p>
          <a:p>
            <a:pPr marL="514350" lvl="1" indent="-219075">
              <a:spcBef>
                <a:spcPts val="750"/>
              </a:spcBef>
              <a:buSzPts val="2800"/>
            </a:pPr>
            <a:r>
              <a:rPr lang="en-US" dirty="0"/>
              <a:t>Approximate a DL classifier with an explainable model </a:t>
            </a:r>
          </a:p>
          <a:p>
            <a:pPr marL="514350" lvl="1" indent="-219075">
              <a:spcBef>
                <a:spcPts val="750"/>
              </a:spcBef>
              <a:buSzPts val="2800"/>
            </a:pPr>
            <a:r>
              <a:rPr lang="en-US" dirty="0"/>
              <a:t>Draw the important features from the approximation model</a:t>
            </a:r>
          </a:p>
          <a:p>
            <a:pPr marL="514350" lvl="1" indent="-219075">
              <a:spcBef>
                <a:spcPts val="750"/>
              </a:spcBef>
              <a:buSzPts val="2800"/>
            </a:pPr>
            <a:r>
              <a:rPr lang="en-US" dirty="0"/>
              <a:t>The key is about designing proper approximation models to minimize approximation error</a:t>
            </a:r>
          </a:p>
          <a:p>
            <a:pPr marL="857250" lvl="2" indent="-219075">
              <a:spcBef>
                <a:spcPts val="750"/>
              </a:spcBef>
              <a:buSzPts val="2800"/>
            </a:pPr>
            <a:r>
              <a:rPr lang="en-US" sz="2400" dirty="0"/>
              <a:t>Trustee -&gt; Tree-based model</a:t>
            </a:r>
          </a:p>
          <a:p>
            <a:pPr marL="857250" lvl="2" indent="-219075">
              <a:spcBef>
                <a:spcPts val="750"/>
              </a:spcBef>
              <a:buSzPts val="2800"/>
            </a:pPr>
            <a:r>
              <a:rPr lang="en-US" sz="2400" dirty="0"/>
              <a:t>LIME -&gt; Linear regression</a:t>
            </a:r>
          </a:p>
          <a:p>
            <a:pPr marL="857250" lvl="2" indent="-219075">
              <a:spcBef>
                <a:spcPts val="750"/>
              </a:spcBef>
              <a:buSzPts val="2800"/>
            </a:pPr>
            <a:r>
              <a:rPr lang="en-US" sz="2400" dirty="0"/>
              <a:t>LEMNA -&gt; Mixture regression model </a:t>
            </a:r>
          </a:p>
        </p:txBody>
      </p:sp>
      <p:sp>
        <p:nvSpPr>
          <p:cNvPr id="2" name="Google Shape;911;p103">
            <a:extLst>
              <a:ext uri="{FF2B5EF4-FFF2-40B4-BE49-F238E27FC236}">
                <a16:creationId xmlns:a16="http://schemas.microsoft.com/office/drawing/2014/main" id="{013B1624-5EF8-117B-C7F2-07FE092EFF84}"/>
              </a:ext>
            </a:extLst>
          </p:cNvPr>
          <p:cNvSpPr txBox="1"/>
          <p:nvPr/>
        </p:nvSpPr>
        <p:spPr>
          <a:xfrm>
            <a:off x="3263512" y="6551991"/>
            <a:ext cx="2616975" cy="273825"/>
          </a:xfrm>
          <a:prstGeom prst="rect">
            <a:avLst/>
          </a:prstGeom>
          <a:noFill/>
          <a:ln>
            <a:noFill/>
          </a:ln>
        </p:spPr>
        <p:txBody>
          <a:bodyPr spcFirstLastPara="1" wrap="square" lIns="68569" tIns="68569" rIns="68569" bIns="68569" anchor="t" anchorCtr="0">
            <a:noAutofit/>
          </a:bodyPr>
          <a:lstStyle/>
          <a:p>
            <a:r>
              <a:rPr lang="en-US" sz="1050" u="sng" dirty="0">
                <a:solidFill>
                  <a:srgbClr val="CCCCCC"/>
                </a:solidFill>
                <a:latin typeface="Calibri"/>
                <a:ea typeface="Calibri"/>
                <a:cs typeface="Calibri"/>
                <a:sym typeface="Calibri"/>
                <a:hlinkClick r:id="rId3">
                  <a:extLst>
                    <a:ext uri="{A12FA001-AC4F-418D-AE19-62706E023703}">
                      <ahyp:hlinkClr xmlns:ahyp="http://schemas.microsoft.com/office/drawing/2018/hyperlinkcolor" val="tx"/>
                    </a:ext>
                  </a:extLst>
                </a:hlinkClick>
              </a:rPr>
              <a:t>https://github.com/Henrygwb/Explaining-DL</a:t>
            </a:r>
            <a:endParaRPr sz="1050" dirty="0">
              <a:solidFill>
                <a:srgbClr val="CCCCCC"/>
              </a:solidFill>
              <a:latin typeface="Calibri"/>
              <a:ea typeface="Calibri"/>
              <a:cs typeface="Calibri"/>
              <a:sym typeface="Calibri"/>
            </a:endParaRPr>
          </a:p>
        </p:txBody>
      </p:sp>
      <p:sp>
        <p:nvSpPr>
          <p:cNvPr id="3" name="Google Shape;255;p49">
            <a:extLst>
              <a:ext uri="{FF2B5EF4-FFF2-40B4-BE49-F238E27FC236}">
                <a16:creationId xmlns:a16="http://schemas.microsoft.com/office/drawing/2014/main" id="{7B9FBF86-6FA2-8C3E-2077-7F8D841D8B2B}"/>
              </a:ext>
            </a:extLst>
          </p:cNvPr>
          <p:cNvSpPr txBox="1">
            <a:spLocks noGrp="1"/>
          </p:cNvSpPr>
          <p:nvPr>
            <p:ph type="sldNum" idx="12"/>
          </p:nvPr>
        </p:nvSpPr>
        <p:spPr>
          <a:xfrm>
            <a:off x="7063154" y="6572452"/>
            <a:ext cx="2057400" cy="273825"/>
          </a:xfrm>
          <a:prstGeom prst="rect">
            <a:avLst/>
          </a:prstGeom>
        </p:spPr>
        <p:txBody>
          <a:bodyPr spcFirstLastPara="1" wrap="square" lIns="68569" tIns="34275" rIns="68569" bIns="34275" anchor="ctr" anchorCtr="0">
            <a:noAutofit/>
          </a:bodyPr>
          <a:lstStyle/>
          <a:p>
            <a:fld id="{00000000-1234-1234-1234-123412341234}" type="slidenum">
              <a:rPr lang="en-US"/>
              <a:pPr/>
              <a:t>9</a:t>
            </a:fld>
            <a:endParaRPr/>
          </a:p>
        </p:txBody>
      </p:sp>
    </p:spTree>
    <p:extLst>
      <p:ext uri="{BB962C8B-B14F-4D97-AF65-F5344CB8AC3E}">
        <p14:creationId xmlns:p14="http://schemas.microsoft.com/office/powerpoint/2010/main" val="2336232474"/>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374</TotalTime>
  <Words>1084</Words>
  <Application>Microsoft Macintosh PowerPoint</Application>
  <PresentationFormat>On-screen Show (4:3)</PresentationFormat>
  <Paragraphs>192</Paragraphs>
  <Slides>17</Slides>
  <Notes>17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17</vt:i4>
      </vt:variant>
    </vt:vector>
  </HeadingPairs>
  <TitlesOfParts>
    <vt:vector size="21" baseType="lpstr">
      <vt:lpstr>Arial</vt:lpstr>
      <vt:lpstr>Avenir Next Condensed</vt:lpstr>
      <vt:lpstr>Calibri</vt:lpstr>
      <vt:lpstr>Office Theme</vt:lpstr>
      <vt:lpstr>Explainable Machine Learning for Networking (&amp; network security)</vt:lpstr>
      <vt:lpstr>What is Explainable/Interpretable ML?</vt:lpstr>
      <vt:lpstr>Why we need Explainable ML?</vt:lpstr>
      <vt:lpstr>Taxonomy of explanation methods</vt:lpstr>
      <vt:lpstr>Our focus: Post-hoc feature-level explanation</vt:lpstr>
      <vt:lpstr>How to obtain such an explanation</vt:lpstr>
      <vt:lpstr>Perturbation-based methods</vt:lpstr>
      <vt:lpstr>Gradient-based saliency methods</vt:lpstr>
      <vt:lpstr>Black-box explanation methods</vt:lpstr>
      <vt:lpstr>Open challenge: How to explain more complicate models</vt:lpstr>
      <vt:lpstr>Open challenge: How to explain more complicate models (Cont.)</vt:lpstr>
      <vt:lpstr>Open challenge: Global vs. local explanations</vt:lpstr>
      <vt:lpstr>Open challenge: How to evaluate explanation methods</vt:lpstr>
      <vt:lpstr>Open challenge: How to customize explanations for users with different expertise </vt:lpstr>
      <vt:lpstr>Open challenge: What are the utilities of explanation</vt:lpstr>
      <vt:lpstr>Other open challenges</vt:lpstr>
      <vt:lpstr>Thank you!   Wenbo Guo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Explainable Machine Learning for Networking</dc:title>
  <cp:lastModifiedBy>Wenbo Guo</cp:lastModifiedBy>
  <cp:revision>8</cp:revision>
  <dcterms:modified xsi:type="dcterms:W3CDTF">2023-09-07T20:26:37Z</dcterms:modified>
</cp:coreProperties>
</file>